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71" r:id="rId2"/>
    <p:sldId id="279" r:id="rId3"/>
    <p:sldId id="286" r:id="rId4"/>
    <p:sldId id="287" r:id="rId5"/>
    <p:sldId id="288" r:id="rId6"/>
    <p:sldId id="278" r:id="rId7"/>
    <p:sldId id="280" r:id="rId8"/>
    <p:sldId id="281" r:id="rId9"/>
    <p:sldId id="282" r:id="rId10"/>
    <p:sldId id="266" r:id="rId11"/>
    <p:sldId id="283" r:id="rId12"/>
    <p:sldId id="284" r:id="rId13"/>
    <p:sldId id="28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0D2241-DC5A-3356-143D-58E99D39BE28}" v="30" dt="2024-08-28T10:52:45.266"/>
    <p1510:client id="{7E72F298-39BB-1FD7-F91E-4DF7DA798C5B}" v="13" dt="2024-08-27T11:43:53.033"/>
    <p1510:client id="{8FE46DAF-EDF1-4C99-8A77-33B8E03B4FDE}" v="194" dt="2024-08-27T13:10:13.2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8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XANDALL, Louise (SHEFFIELD CHILDREN'S NHS FOUNDATION TRUST)" userId="ca5c2fac-04c2-4b19-84ff-fc881e336e22" providerId="ADAL" clId="{8FE46DAF-EDF1-4C99-8A77-33B8E03B4FDE}"/>
    <pc:docChg chg="undo custSel modSld">
      <pc:chgData name="BAXANDALL, Louise (SHEFFIELD CHILDREN'S NHS FOUNDATION TRUST)" userId="ca5c2fac-04c2-4b19-84ff-fc881e336e22" providerId="ADAL" clId="{8FE46DAF-EDF1-4C99-8A77-33B8E03B4FDE}" dt="2024-08-27T13:09:20.518" v="247" actId="478"/>
      <pc:docMkLst>
        <pc:docMk/>
      </pc:docMkLst>
      <pc:sldChg chg="addSp delSp modSp mod modTransition delAnim modAnim">
        <pc:chgData name="BAXANDALL, Louise (SHEFFIELD CHILDREN'S NHS FOUNDATION TRUST)" userId="ca5c2fac-04c2-4b19-84ff-fc881e336e22" providerId="ADAL" clId="{8FE46DAF-EDF1-4C99-8A77-33B8E03B4FDE}" dt="2024-08-27T12:12:34.351" v="223"/>
        <pc:sldMkLst>
          <pc:docMk/>
          <pc:sldMk cId="275799873" sldId="266"/>
        </pc:sldMkLst>
        <pc:picChg chg="add del mod">
          <ac:chgData name="BAXANDALL, Louise (SHEFFIELD CHILDREN'S NHS FOUNDATION TRUST)" userId="ca5c2fac-04c2-4b19-84ff-fc881e336e22" providerId="ADAL" clId="{8FE46DAF-EDF1-4C99-8A77-33B8E03B4FDE}" dt="2024-08-27T11:58:54.276" v="102"/>
          <ac:picMkLst>
            <pc:docMk/>
            <pc:sldMk cId="275799873" sldId="266"/>
            <ac:picMk id="8" creationId="{A50C4D80-32DB-510E-8CAD-27B7583178AC}"/>
          </ac:picMkLst>
        </pc:picChg>
        <pc:picChg chg="add del mod">
          <ac:chgData name="BAXANDALL, Louise (SHEFFIELD CHILDREN'S NHS FOUNDATION TRUST)" userId="ca5c2fac-04c2-4b19-84ff-fc881e336e22" providerId="ADAL" clId="{8FE46DAF-EDF1-4C99-8A77-33B8E03B4FDE}" dt="2024-08-27T11:58:54.276" v="102"/>
          <ac:picMkLst>
            <pc:docMk/>
            <pc:sldMk cId="275799873" sldId="266"/>
            <ac:picMk id="9" creationId="{02ABFD17-9343-BDEC-FF5E-0A71719B641A}"/>
          </ac:picMkLst>
        </pc:picChg>
        <pc:picChg chg="add del mod">
          <ac:chgData name="BAXANDALL, Louise (SHEFFIELD CHILDREN'S NHS FOUNDATION TRUST)" userId="ca5c2fac-04c2-4b19-84ff-fc881e336e22" providerId="ADAL" clId="{8FE46DAF-EDF1-4C99-8A77-33B8E03B4FDE}" dt="2024-08-27T11:58:54.276" v="102"/>
          <ac:picMkLst>
            <pc:docMk/>
            <pc:sldMk cId="275799873" sldId="266"/>
            <ac:picMk id="10" creationId="{9E1D7BA7-E2F6-354B-7989-FF45487D2C2A}"/>
          </ac:picMkLst>
        </pc:picChg>
        <pc:picChg chg="add del mod">
          <ac:chgData name="BAXANDALL, Louise (SHEFFIELD CHILDREN'S NHS FOUNDATION TRUST)" userId="ca5c2fac-04c2-4b19-84ff-fc881e336e22" providerId="ADAL" clId="{8FE46DAF-EDF1-4C99-8A77-33B8E03B4FDE}" dt="2024-08-27T11:58:54.276" v="102"/>
          <ac:picMkLst>
            <pc:docMk/>
            <pc:sldMk cId="275799873" sldId="266"/>
            <ac:picMk id="11" creationId="{91501E1B-E2E7-6B2E-8E6E-6C4B5D2AB112}"/>
          </ac:picMkLst>
        </pc:picChg>
        <pc:picChg chg="add del mod">
          <ac:chgData name="BAXANDALL, Louise (SHEFFIELD CHILDREN'S NHS FOUNDATION TRUST)" userId="ca5c2fac-04c2-4b19-84ff-fc881e336e22" providerId="ADAL" clId="{8FE46DAF-EDF1-4C99-8A77-33B8E03B4FDE}" dt="2024-08-27T11:58:58.396" v="107"/>
          <ac:picMkLst>
            <pc:docMk/>
            <pc:sldMk cId="275799873" sldId="266"/>
            <ac:picMk id="12" creationId="{6D4BF592-E5D0-6D4D-2508-8B2A746868EF}"/>
          </ac:picMkLst>
        </pc:picChg>
        <pc:picChg chg="add del mod">
          <ac:chgData name="BAXANDALL, Louise (SHEFFIELD CHILDREN'S NHS FOUNDATION TRUST)" userId="ca5c2fac-04c2-4b19-84ff-fc881e336e22" providerId="ADAL" clId="{8FE46DAF-EDF1-4C99-8A77-33B8E03B4FDE}" dt="2024-08-27T11:58:58.396" v="107"/>
          <ac:picMkLst>
            <pc:docMk/>
            <pc:sldMk cId="275799873" sldId="266"/>
            <ac:picMk id="13" creationId="{BC4E0A1E-0D25-7CC0-002E-2CE5DB015C56}"/>
          </ac:picMkLst>
        </pc:picChg>
        <pc:picChg chg="add del mod">
          <ac:chgData name="BAXANDALL, Louise (SHEFFIELD CHILDREN'S NHS FOUNDATION TRUST)" userId="ca5c2fac-04c2-4b19-84ff-fc881e336e22" providerId="ADAL" clId="{8FE46DAF-EDF1-4C99-8A77-33B8E03B4FDE}" dt="2024-08-27T11:58:58.396" v="107"/>
          <ac:picMkLst>
            <pc:docMk/>
            <pc:sldMk cId="275799873" sldId="266"/>
            <ac:picMk id="14" creationId="{FE8EDDFE-FA56-F496-A04C-7D9772E64D9F}"/>
          </ac:picMkLst>
        </pc:picChg>
        <pc:picChg chg="add del mod">
          <ac:chgData name="BAXANDALL, Louise (SHEFFIELD CHILDREN'S NHS FOUNDATION TRUST)" userId="ca5c2fac-04c2-4b19-84ff-fc881e336e22" providerId="ADAL" clId="{8FE46DAF-EDF1-4C99-8A77-33B8E03B4FDE}" dt="2024-08-27T11:58:58.396" v="107"/>
          <ac:picMkLst>
            <pc:docMk/>
            <pc:sldMk cId="275799873" sldId="266"/>
            <ac:picMk id="15" creationId="{DE549F6F-E2FC-01CB-6D43-6993FE0E8B0F}"/>
          </ac:picMkLst>
        </pc:picChg>
        <pc:picChg chg="add del mod ord">
          <ac:chgData name="BAXANDALL, Louise (SHEFFIELD CHILDREN'S NHS FOUNDATION TRUST)" userId="ca5c2fac-04c2-4b19-84ff-fc881e336e22" providerId="ADAL" clId="{8FE46DAF-EDF1-4C99-8A77-33B8E03B4FDE}" dt="2024-08-27T11:59:02.387" v="108"/>
          <ac:picMkLst>
            <pc:docMk/>
            <pc:sldMk cId="275799873" sldId="266"/>
            <ac:picMk id="24" creationId="{CB76AC29-79CB-EE4E-E8E2-B2C16BAF77A4}"/>
          </ac:picMkLst>
        </pc:picChg>
        <pc:picChg chg="add del mod ord">
          <ac:chgData name="BAXANDALL, Louise (SHEFFIELD CHILDREN'S NHS FOUNDATION TRUST)" userId="ca5c2fac-04c2-4b19-84ff-fc881e336e22" providerId="ADAL" clId="{8FE46DAF-EDF1-4C99-8A77-33B8E03B4FDE}" dt="2024-08-27T11:59:02.387" v="108"/>
          <ac:picMkLst>
            <pc:docMk/>
            <pc:sldMk cId="275799873" sldId="266"/>
            <ac:picMk id="25" creationId="{D90DF83C-939F-C810-586D-71914C7B982F}"/>
          </ac:picMkLst>
        </pc:picChg>
        <pc:picChg chg="add del mod ord">
          <ac:chgData name="BAXANDALL, Louise (SHEFFIELD CHILDREN'S NHS FOUNDATION TRUST)" userId="ca5c2fac-04c2-4b19-84ff-fc881e336e22" providerId="ADAL" clId="{8FE46DAF-EDF1-4C99-8A77-33B8E03B4FDE}" dt="2024-08-27T11:59:02.387" v="108"/>
          <ac:picMkLst>
            <pc:docMk/>
            <pc:sldMk cId="275799873" sldId="266"/>
            <ac:picMk id="26" creationId="{7ED7A665-B6B5-8E31-E363-96B38B90A93B}"/>
          </ac:picMkLst>
        </pc:picChg>
        <pc:picChg chg="add del mod ord">
          <ac:chgData name="BAXANDALL, Louise (SHEFFIELD CHILDREN'S NHS FOUNDATION TRUST)" userId="ca5c2fac-04c2-4b19-84ff-fc881e336e22" providerId="ADAL" clId="{8FE46DAF-EDF1-4C99-8A77-33B8E03B4FDE}" dt="2024-08-27T11:59:02.387" v="108"/>
          <ac:picMkLst>
            <pc:docMk/>
            <pc:sldMk cId="275799873" sldId="266"/>
            <ac:picMk id="27" creationId="{FAED854B-7F12-F27E-8639-896012A13599}"/>
          </ac:picMkLst>
        </pc:picChg>
        <pc:picChg chg="add del mod">
          <ac:chgData name="BAXANDALL, Louise (SHEFFIELD CHILDREN'S NHS FOUNDATION TRUST)" userId="ca5c2fac-04c2-4b19-84ff-fc881e336e22" providerId="ADAL" clId="{8FE46DAF-EDF1-4C99-8A77-33B8E03B4FDE}" dt="2024-08-27T11:59:06.581" v="113"/>
          <ac:picMkLst>
            <pc:docMk/>
            <pc:sldMk cId="275799873" sldId="266"/>
            <ac:picMk id="28" creationId="{A60A2EBE-4D35-F090-F4FD-E1CFF4D41470}"/>
          </ac:picMkLst>
        </pc:picChg>
        <pc:picChg chg="add del mod">
          <ac:chgData name="BAXANDALL, Louise (SHEFFIELD CHILDREN'S NHS FOUNDATION TRUST)" userId="ca5c2fac-04c2-4b19-84ff-fc881e336e22" providerId="ADAL" clId="{8FE46DAF-EDF1-4C99-8A77-33B8E03B4FDE}" dt="2024-08-27T11:59:06.581" v="113"/>
          <ac:picMkLst>
            <pc:docMk/>
            <pc:sldMk cId="275799873" sldId="266"/>
            <ac:picMk id="29" creationId="{FCA84632-F827-F920-DC40-011091F09490}"/>
          </ac:picMkLst>
        </pc:picChg>
        <pc:picChg chg="add del mod">
          <ac:chgData name="BAXANDALL, Louise (SHEFFIELD CHILDREN'S NHS FOUNDATION TRUST)" userId="ca5c2fac-04c2-4b19-84ff-fc881e336e22" providerId="ADAL" clId="{8FE46DAF-EDF1-4C99-8A77-33B8E03B4FDE}" dt="2024-08-27T11:59:06.581" v="113"/>
          <ac:picMkLst>
            <pc:docMk/>
            <pc:sldMk cId="275799873" sldId="266"/>
            <ac:picMk id="30" creationId="{6C878FD2-DE29-E0C7-B833-0216A9A74664}"/>
          </ac:picMkLst>
        </pc:picChg>
        <pc:picChg chg="add del mod">
          <ac:chgData name="BAXANDALL, Louise (SHEFFIELD CHILDREN'S NHS FOUNDATION TRUST)" userId="ca5c2fac-04c2-4b19-84ff-fc881e336e22" providerId="ADAL" clId="{8FE46DAF-EDF1-4C99-8A77-33B8E03B4FDE}" dt="2024-08-27T11:59:06.581" v="113"/>
          <ac:picMkLst>
            <pc:docMk/>
            <pc:sldMk cId="275799873" sldId="266"/>
            <ac:picMk id="31" creationId="{E866BDB1-83C8-4F5C-F075-26F8E2ECE6EC}"/>
          </ac:picMkLst>
        </pc:picChg>
        <pc:picChg chg="add del mod ord">
          <ac:chgData name="BAXANDALL, Louise (SHEFFIELD CHILDREN'S NHS FOUNDATION TRUST)" userId="ca5c2fac-04c2-4b19-84ff-fc881e336e22" providerId="ADAL" clId="{8FE46DAF-EDF1-4C99-8A77-33B8E03B4FDE}" dt="2024-08-27T11:59:23.919" v="114"/>
          <ac:picMkLst>
            <pc:docMk/>
            <pc:sldMk cId="275799873" sldId="266"/>
            <ac:picMk id="40" creationId="{8988A789-9BB4-6693-1DB7-0A2205E6D079}"/>
          </ac:picMkLst>
        </pc:picChg>
        <pc:picChg chg="add del mod ord">
          <ac:chgData name="BAXANDALL, Louise (SHEFFIELD CHILDREN'S NHS FOUNDATION TRUST)" userId="ca5c2fac-04c2-4b19-84ff-fc881e336e22" providerId="ADAL" clId="{8FE46DAF-EDF1-4C99-8A77-33B8E03B4FDE}" dt="2024-08-27T11:59:23.919" v="114"/>
          <ac:picMkLst>
            <pc:docMk/>
            <pc:sldMk cId="275799873" sldId="266"/>
            <ac:picMk id="41" creationId="{7981B521-DD68-DE68-3195-24E4E868D60D}"/>
          </ac:picMkLst>
        </pc:picChg>
        <pc:picChg chg="add del mod ord">
          <ac:chgData name="BAXANDALL, Louise (SHEFFIELD CHILDREN'S NHS FOUNDATION TRUST)" userId="ca5c2fac-04c2-4b19-84ff-fc881e336e22" providerId="ADAL" clId="{8FE46DAF-EDF1-4C99-8A77-33B8E03B4FDE}" dt="2024-08-27T11:59:23.919" v="114"/>
          <ac:picMkLst>
            <pc:docMk/>
            <pc:sldMk cId="275799873" sldId="266"/>
            <ac:picMk id="42" creationId="{2E1BF170-624B-1F31-D724-9E73E64E9C90}"/>
          </ac:picMkLst>
        </pc:picChg>
        <pc:picChg chg="add del mod ord">
          <ac:chgData name="BAXANDALL, Louise (SHEFFIELD CHILDREN'S NHS FOUNDATION TRUST)" userId="ca5c2fac-04c2-4b19-84ff-fc881e336e22" providerId="ADAL" clId="{8FE46DAF-EDF1-4C99-8A77-33B8E03B4FDE}" dt="2024-08-27T11:59:23.919" v="114"/>
          <ac:picMkLst>
            <pc:docMk/>
            <pc:sldMk cId="275799873" sldId="266"/>
            <ac:picMk id="43" creationId="{4D30E683-EA0D-8BBE-7867-21A0095FE8B7}"/>
          </ac:picMkLst>
        </pc:picChg>
        <pc:picChg chg="add del mod">
          <ac:chgData name="BAXANDALL, Louise (SHEFFIELD CHILDREN'S NHS FOUNDATION TRUST)" userId="ca5c2fac-04c2-4b19-84ff-fc881e336e22" providerId="ADAL" clId="{8FE46DAF-EDF1-4C99-8A77-33B8E03B4FDE}" dt="2024-08-27T12:04:04.073" v="172"/>
          <ac:picMkLst>
            <pc:docMk/>
            <pc:sldMk cId="275799873" sldId="266"/>
            <ac:picMk id="44" creationId="{D6317025-0F94-A9AF-F64D-DFAA1F1152AC}"/>
          </ac:picMkLst>
        </pc:picChg>
        <pc:picChg chg="add del mod">
          <ac:chgData name="BAXANDALL, Louise (SHEFFIELD CHILDREN'S NHS FOUNDATION TRUST)" userId="ca5c2fac-04c2-4b19-84ff-fc881e336e22" providerId="ADAL" clId="{8FE46DAF-EDF1-4C99-8A77-33B8E03B4FDE}" dt="2024-08-27T12:02:28.402" v="143" actId="478"/>
          <ac:picMkLst>
            <pc:docMk/>
            <pc:sldMk cId="275799873" sldId="266"/>
            <ac:picMk id="45" creationId="{AF92A58F-036B-DF26-DBB4-26247B5A2462}"/>
          </ac:picMkLst>
        </pc:picChg>
        <pc:picChg chg="add del mod">
          <ac:chgData name="BAXANDALL, Louise (SHEFFIELD CHILDREN'S NHS FOUNDATION TRUST)" userId="ca5c2fac-04c2-4b19-84ff-fc881e336e22" providerId="ADAL" clId="{8FE46DAF-EDF1-4C99-8A77-33B8E03B4FDE}" dt="2024-08-27T12:02:27.266" v="142" actId="478"/>
          <ac:picMkLst>
            <pc:docMk/>
            <pc:sldMk cId="275799873" sldId="266"/>
            <ac:picMk id="46" creationId="{AAADFDF0-47D5-9033-733D-D9D0E559BE9B}"/>
          </ac:picMkLst>
        </pc:picChg>
        <pc:picChg chg="add del mod">
          <ac:chgData name="BAXANDALL, Louise (SHEFFIELD CHILDREN'S NHS FOUNDATION TRUST)" userId="ca5c2fac-04c2-4b19-84ff-fc881e336e22" providerId="ADAL" clId="{8FE46DAF-EDF1-4C99-8A77-33B8E03B4FDE}" dt="2024-08-27T12:04:04.073" v="172"/>
          <ac:picMkLst>
            <pc:docMk/>
            <pc:sldMk cId="275799873" sldId="266"/>
            <ac:picMk id="47" creationId="{3448AE69-D0CB-4B6B-39D4-101E485E6E13}"/>
          </ac:picMkLst>
        </pc:picChg>
        <pc:picChg chg="add del mod">
          <ac:chgData name="BAXANDALL, Louise (SHEFFIELD CHILDREN'S NHS FOUNDATION TRUST)" userId="ca5c2fac-04c2-4b19-84ff-fc881e336e22" providerId="ADAL" clId="{8FE46DAF-EDF1-4C99-8A77-33B8E03B4FDE}" dt="2024-08-27T12:12:13.503" v="218"/>
          <ac:picMkLst>
            <pc:docMk/>
            <pc:sldMk cId="275799873" sldId="266"/>
            <ac:picMk id="56" creationId="{ADC04D3A-8884-DD77-BF34-DFCB518A1942}"/>
          </ac:picMkLst>
        </pc:picChg>
        <pc:picChg chg="add del mod ord">
          <ac:chgData name="BAXANDALL, Louise (SHEFFIELD CHILDREN'S NHS FOUNDATION TRUST)" userId="ca5c2fac-04c2-4b19-84ff-fc881e336e22" providerId="ADAL" clId="{8FE46DAF-EDF1-4C99-8A77-33B8E03B4FDE}" dt="2024-08-27T12:12:13.503" v="218"/>
          <ac:picMkLst>
            <pc:docMk/>
            <pc:sldMk cId="275799873" sldId="266"/>
            <ac:picMk id="57" creationId="{D8823328-BB97-5B72-0F6F-FA2E13B5CACC}"/>
          </ac:picMkLst>
        </pc:picChg>
        <pc:picChg chg="add del mod ord">
          <ac:chgData name="BAXANDALL, Louise (SHEFFIELD CHILDREN'S NHS FOUNDATION TRUST)" userId="ca5c2fac-04c2-4b19-84ff-fc881e336e22" providerId="ADAL" clId="{8FE46DAF-EDF1-4C99-8A77-33B8E03B4FDE}" dt="2024-08-27T12:12:13.503" v="218"/>
          <ac:picMkLst>
            <pc:docMk/>
            <pc:sldMk cId="275799873" sldId="266"/>
            <ac:picMk id="58" creationId="{DF98B453-4ED1-DAE5-5F13-8EEA407CDB20}"/>
          </ac:picMkLst>
        </pc:picChg>
        <pc:picChg chg="add del mod">
          <ac:chgData name="BAXANDALL, Louise (SHEFFIELD CHILDREN'S NHS FOUNDATION TRUST)" userId="ca5c2fac-04c2-4b19-84ff-fc881e336e22" providerId="ADAL" clId="{8FE46DAF-EDF1-4C99-8A77-33B8E03B4FDE}" dt="2024-08-27T12:12:17.520" v="222"/>
          <ac:picMkLst>
            <pc:docMk/>
            <pc:sldMk cId="275799873" sldId="266"/>
            <ac:picMk id="59" creationId="{3477F728-2D5E-B0BF-EAA0-6BF76481D846}"/>
          </ac:picMkLst>
        </pc:picChg>
        <pc:picChg chg="add del mod">
          <ac:chgData name="BAXANDALL, Louise (SHEFFIELD CHILDREN'S NHS FOUNDATION TRUST)" userId="ca5c2fac-04c2-4b19-84ff-fc881e336e22" providerId="ADAL" clId="{8FE46DAF-EDF1-4C99-8A77-33B8E03B4FDE}" dt="2024-08-27T12:12:17.520" v="222"/>
          <ac:picMkLst>
            <pc:docMk/>
            <pc:sldMk cId="275799873" sldId="266"/>
            <ac:picMk id="60" creationId="{66727E02-E70F-C15D-2508-7FEA0F231565}"/>
          </ac:picMkLst>
        </pc:picChg>
        <pc:picChg chg="add del mod">
          <ac:chgData name="BAXANDALL, Louise (SHEFFIELD CHILDREN'S NHS FOUNDATION TRUST)" userId="ca5c2fac-04c2-4b19-84ff-fc881e336e22" providerId="ADAL" clId="{8FE46DAF-EDF1-4C99-8A77-33B8E03B4FDE}" dt="2024-08-27T12:12:17.520" v="222"/>
          <ac:picMkLst>
            <pc:docMk/>
            <pc:sldMk cId="275799873" sldId="266"/>
            <ac:picMk id="61" creationId="{161B7C97-EB78-568F-B9F4-301FA832FD35}"/>
          </ac:picMkLst>
        </pc:picChg>
        <pc:picChg chg="add del mod ord">
          <ac:chgData name="BAXANDALL, Louise (SHEFFIELD CHILDREN'S NHS FOUNDATION TRUST)" userId="ca5c2fac-04c2-4b19-84ff-fc881e336e22" providerId="ADAL" clId="{8FE46DAF-EDF1-4C99-8A77-33B8E03B4FDE}" dt="2024-08-27T12:12:34.351" v="223"/>
          <ac:picMkLst>
            <pc:docMk/>
            <pc:sldMk cId="275799873" sldId="266"/>
            <ac:picMk id="68" creationId="{CC4EED2F-752E-3C4D-F7C6-B914C735E827}"/>
          </ac:picMkLst>
        </pc:picChg>
        <pc:picChg chg="add del mod ord">
          <ac:chgData name="BAXANDALL, Louise (SHEFFIELD CHILDREN'S NHS FOUNDATION TRUST)" userId="ca5c2fac-04c2-4b19-84ff-fc881e336e22" providerId="ADAL" clId="{8FE46DAF-EDF1-4C99-8A77-33B8E03B4FDE}" dt="2024-08-27T12:12:34.351" v="223"/>
          <ac:picMkLst>
            <pc:docMk/>
            <pc:sldMk cId="275799873" sldId="266"/>
            <ac:picMk id="69" creationId="{5D0FF975-CA6A-0A7C-918A-ED970E616831}"/>
          </ac:picMkLst>
        </pc:picChg>
        <pc:picChg chg="add del mod ord">
          <ac:chgData name="BAXANDALL, Louise (SHEFFIELD CHILDREN'S NHS FOUNDATION TRUST)" userId="ca5c2fac-04c2-4b19-84ff-fc881e336e22" providerId="ADAL" clId="{8FE46DAF-EDF1-4C99-8A77-33B8E03B4FDE}" dt="2024-08-27T12:12:34.351" v="223"/>
          <ac:picMkLst>
            <pc:docMk/>
            <pc:sldMk cId="275799873" sldId="266"/>
            <ac:picMk id="70" creationId="{801E7A68-D2F3-D843-31AD-101380D686D4}"/>
          </ac:picMkLst>
        </pc:picChg>
        <pc:picChg chg="add mod">
          <ac:chgData name="BAXANDALL, Louise (SHEFFIELD CHILDREN'S NHS FOUNDATION TRUST)" userId="ca5c2fac-04c2-4b19-84ff-fc881e336e22" providerId="ADAL" clId="{8FE46DAF-EDF1-4C99-8A77-33B8E03B4FDE}" dt="2024-08-27T12:12:34.351" v="223"/>
          <ac:picMkLst>
            <pc:docMk/>
            <pc:sldMk cId="275799873" sldId="266"/>
            <ac:picMk id="71" creationId="{42352A00-0ACC-17D9-094D-9EE64B082693}"/>
          </ac:picMkLst>
        </pc:picChg>
        <pc:picChg chg="add mod">
          <ac:chgData name="BAXANDALL, Louise (SHEFFIELD CHILDREN'S NHS FOUNDATION TRUST)" userId="ca5c2fac-04c2-4b19-84ff-fc881e336e22" providerId="ADAL" clId="{8FE46DAF-EDF1-4C99-8A77-33B8E03B4FDE}" dt="2024-08-27T12:12:34.351" v="223"/>
          <ac:picMkLst>
            <pc:docMk/>
            <pc:sldMk cId="275799873" sldId="266"/>
            <ac:picMk id="72" creationId="{E9AB31BC-D727-00F9-A582-D4F1B04EED94}"/>
          </ac:picMkLst>
        </pc:picChg>
        <pc:picChg chg="add mod">
          <ac:chgData name="BAXANDALL, Louise (SHEFFIELD CHILDREN'S NHS FOUNDATION TRUST)" userId="ca5c2fac-04c2-4b19-84ff-fc881e336e22" providerId="ADAL" clId="{8FE46DAF-EDF1-4C99-8A77-33B8E03B4FDE}" dt="2024-08-27T12:12:34.351" v="223"/>
          <ac:picMkLst>
            <pc:docMk/>
            <pc:sldMk cId="275799873" sldId="266"/>
            <ac:picMk id="73" creationId="{8AA2268D-98B5-871F-3B33-2F7812446E34}"/>
          </ac:picMkLst>
        </pc:picChg>
      </pc:sldChg>
      <pc:sldChg chg="addSp delSp modSp mod modTransition addAnim delAnim modAnim">
        <pc:chgData name="BAXANDALL, Louise (SHEFFIELD CHILDREN'S NHS FOUNDATION TRUST)" userId="ca5c2fac-04c2-4b19-84ff-fc881e336e22" providerId="ADAL" clId="{8FE46DAF-EDF1-4C99-8A77-33B8E03B4FDE}" dt="2024-08-27T13:09:20.518" v="247" actId="478"/>
        <pc:sldMkLst>
          <pc:docMk/>
          <pc:sldMk cId="854372521" sldId="271"/>
        </pc:sldMkLst>
        <pc:picChg chg="add del mod">
          <ac:chgData name="BAXANDALL, Louise (SHEFFIELD CHILDREN'S NHS FOUNDATION TRUST)" userId="ca5c2fac-04c2-4b19-84ff-fc881e336e22" providerId="ADAL" clId="{8FE46DAF-EDF1-4C99-8A77-33B8E03B4FDE}" dt="2024-08-27T11:44:35.965" v="33" actId="34307"/>
          <ac:picMkLst>
            <pc:docMk/>
            <pc:sldMk cId="854372521" sldId="271"/>
            <ac:picMk id="3" creationId="{A1567D6F-E545-1686-DCD2-20CED50C1712}"/>
          </ac:picMkLst>
        </pc:picChg>
        <pc:picChg chg="add del mod">
          <ac:chgData name="BAXANDALL, Louise (SHEFFIELD CHILDREN'S NHS FOUNDATION TRUST)" userId="ca5c2fac-04c2-4b19-84ff-fc881e336e22" providerId="ADAL" clId="{8FE46DAF-EDF1-4C99-8A77-33B8E03B4FDE}" dt="2024-08-27T11:46:53.987" v="53"/>
          <ac:picMkLst>
            <pc:docMk/>
            <pc:sldMk cId="854372521" sldId="271"/>
            <ac:picMk id="6" creationId="{21CCA85F-7B1C-F4CC-714A-3B30A604079F}"/>
          </ac:picMkLst>
        </pc:picChg>
        <pc:picChg chg="add del mod">
          <ac:chgData name="BAXANDALL, Louise (SHEFFIELD CHILDREN'S NHS FOUNDATION TRUST)" userId="ca5c2fac-04c2-4b19-84ff-fc881e336e22" providerId="ADAL" clId="{8FE46DAF-EDF1-4C99-8A77-33B8E03B4FDE}" dt="2024-08-27T11:46:53.987" v="53"/>
          <ac:picMkLst>
            <pc:docMk/>
            <pc:sldMk cId="854372521" sldId="271"/>
            <ac:picMk id="7" creationId="{EF59CB4F-E9CE-D2B6-A09E-326FBAC14E35}"/>
          </ac:picMkLst>
        </pc:picChg>
        <pc:picChg chg="add del mod">
          <ac:chgData name="BAXANDALL, Louise (SHEFFIELD CHILDREN'S NHS FOUNDATION TRUST)" userId="ca5c2fac-04c2-4b19-84ff-fc881e336e22" providerId="ADAL" clId="{8FE46DAF-EDF1-4C99-8A77-33B8E03B4FDE}" dt="2024-08-27T11:48:04.413" v="57"/>
          <ac:picMkLst>
            <pc:docMk/>
            <pc:sldMk cId="854372521" sldId="271"/>
            <ac:picMk id="8" creationId="{354F00E8-C911-9674-759A-74B71F5385FA}"/>
          </ac:picMkLst>
        </pc:picChg>
        <pc:picChg chg="add del mod">
          <ac:chgData name="BAXANDALL, Louise (SHEFFIELD CHILDREN'S NHS FOUNDATION TRUST)" userId="ca5c2fac-04c2-4b19-84ff-fc881e336e22" providerId="ADAL" clId="{8FE46DAF-EDF1-4C99-8A77-33B8E03B4FDE}" dt="2024-08-27T11:46:56.613" v="54" actId="478"/>
          <ac:picMkLst>
            <pc:docMk/>
            <pc:sldMk cId="854372521" sldId="271"/>
            <ac:picMk id="11" creationId="{83F25519-585B-B9F7-9E14-056777A3E0CB}"/>
          </ac:picMkLst>
        </pc:picChg>
        <pc:picChg chg="add del mod">
          <ac:chgData name="BAXANDALL, Louise (SHEFFIELD CHILDREN'S NHS FOUNDATION TRUST)" userId="ca5c2fac-04c2-4b19-84ff-fc881e336e22" providerId="ADAL" clId="{8FE46DAF-EDF1-4C99-8A77-33B8E03B4FDE}" dt="2024-08-27T11:51:13.731" v="64"/>
          <ac:picMkLst>
            <pc:docMk/>
            <pc:sldMk cId="854372521" sldId="271"/>
            <ac:picMk id="16" creationId="{91AB9768-0C99-B74C-B139-560A3F4D6E7F}"/>
          </ac:picMkLst>
        </pc:picChg>
        <pc:picChg chg="add del mod">
          <ac:chgData name="BAXANDALL, Louise (SHEFFIELD CHILDREN'S NHS FOUNDATION TRUST)" userId="ca5c2fac-04c2-4b19-84ff-fc881e336e22" providerId="ADAL" clId="{8FE46DAF-EDF1-4C99-8A77-33B8E03B4FDE}" dt="2024-08-27T11:51:17.640" v="66"/>
          <ac:picMkLst>
            <pc:docMk/>
            <pc:sldMk cId="854372521" sldId="271"/>
            <ac:picMk id="17" creationId="{410302EB-8543-F6CD-AB79-FB5860D849CA}"/>
          </ac:picMkLst>
        </pc:picChg>
        <pc:picChg chg="add del mod ord">
          <ac:chgData name="BAXANDALL, Louise (SHEFFIELD CHILDREN'S NHS FOUNDATION TRUST)" userId="ca5c2fac-04c2-4b19-84ff-fc881e336e22" providerId="ADAL" clId="{8FE46DAF-EDF1-4C99-8A77-33B8E03B4FDE}" dt="2024-08-27T11:51:21.710" v="67"/>
          <ac:picMkLst>
            <pc:docMk/>
            <pc:sldMk cId="854372521" sldId="271"/>
            <ac:picMk id="22" creationId="{55102234-AD26-4897-6965-DF82BEBAEFE1}"/>
          </ac:picMkLst>
        </pc:picChg>
        <pc:picChg chg="add del mod">
          <ac:chgData name="BAXANDALL, Louise (SHEFFIELD CHILDREN'S NHS FOUNDATION TRUST)" userId="ca5c2fac-04c2-4b19-84ff-fc881e336e22" providerId="ADAL" clId="{8FE46DAF-EDF1-4C99-8A77-33B8E03B4FDE}" dt="2024-08-27T11:51:58.994" v="69"/>
          <ac:picMkLst>
            <pc:docMk/>
            <pc:sldMk cId="854372521" sldId="271"/>
            <ac:picMk id="23" creationId="{EBA96DEF-DD66-82CB-A485-B8E92EA14C44}"/>
          </ac:picMkLst>
        </pc:picChg>
        <pc:picChg chg="add del mod ord">
          <ac:chgData name="BAXANDALL, Louise (SHEFFIELD CHILDREN'S NHS FOUNDATION TRUST)" userId="ca5c2fac-04c2-4b19-84ff-fc881e336e22" providerId="ADAL" clId="{8FE46DAF-EDF1-4C99-8A77-33B8E03B4FDE}" dt="2024-08-27T11:52:05.977" v="70"/>
          <ac:picMkLst>
            <pc:docMk/>
            <pc:sldMk cId="854372521" sldId="271"/>
            <ac:picMk id="25" creationId="{4FF8F6B4-417A-6306-11DE-929326C5C37A}"/>
          </ac:picMkLst>
        </pc:picChg>
        <pc:picChg chg="add del mod">
          <ac:chgData name="BAXANDALL, Louise (SHEFFIELD CHILDREN'S NHS FOUNDATION TRUST)" userId="ca5c2fac-04c2-4b19-84ff-fc881e336e22" providerId="ADAL" clId="{8FE46DAF-EDF1-4C99-8A77-33B8E03B4FDE}" dt="2024-08-27T11:52:07.685" v="71" actId="478"/>
          <ac:picMkLst>
            <pc:docMk/>
            <pc:sldMk cId="854372521" sldId="271"/>
            <ac:picMk id="26" creationId="{B8569719-61C4-E171-0D2E-8565817A22E6}"/>
          </ac:picMkLst>
        </pc:picChg>
        <pc:picChg chg="del">
          <ac:chgData name="BAXANDALL, Louise (SHEFFIELD CHILDREN'S NHS FOUNDATION TRUST)" userId="ca5c2fac-04c2-4b19-84ff-fc881e336e22" providerId="ADAL" clId="{8FE46DAF-EDF1-4C99-8A77-33B8E03B4FDE}" dt="2024-08-27T11:44:05.739" v="27" actId="478"/>
          <ac:picMkLst>
            <pc:docMk/>
            <pc:sldMk cId="854372521" sldId="271"/>
            <ac:picMk id="27" creationId="{2E20384B-7377-ECEC-EEDB-F7AD0237A551}"/>
          </ac:picMkLst>
        </pc:picChg>
        <pc:picChg chg="add del mod">
          <ac:chgData name="BAXANDALL, Louise (SHEFFIELD CHILDREN'S NHS FOUNDATION TRUST)" userId="ca5c2fac-04c2-4b19-84ff-fc881e336e22" providerId="ADAL" clId="{8FE46DAF-EDF1-4C99-8A77-33B8E03B4FDE}" dt="2024-08-27T11:55:18.231" v="76"/>
          <ac:picMkLst>
            <pc:docMk/>
            <pc:sldMk cId="854372521" sldId="271"/>
            <ac:picMk id="27" creationId="{C9752D9F-DC1B-AA23-FA03-0EBDA1554EFC}"/>
          </ac:picMkLst>
        </pc:picChg>
        <pc:picChg chg="add del mod">
          <ac:chgData name="BAXANDALL, Louise (SHEFFIELD CHILDREN'S NHS FOUNDATION TRUST)" userId="ca5c2fac-04c2-4b19-84ff-fc881e336e22" providerId="ADAL" clId="{8FE46DAF-EDF1-4C99-8A77-33B8E03B4FDE}" dt="2024-08-27T11:55:18.231" v="76"/>
          <ac:picMkLst>
            <pc:docMk/>
            <pc:sldMk cId="854372521" sldId="271"/>
            <ac:picMk id="28" creationId="{04F3B95C-EE90-0282-C07E-F94E7B19CBE8}"/>
          </ac:picMkLst>
        </pc:picChg>
        <pc:picChg chg="add del mod">
          <ac:chgData name="BAXANDALL, Louise (SHEFFIELD CHILDREN'S NHS FOUNDATION TRUST)" userId="ca5c2fac-04c2-4b19-84ff-fc881e336e22" providerId="ADAL" clId="{8FE46DAF-EDF1-4C99-8A77-33B8E03B4FDE}" dt="2024-08-27T12:00:59.748" v="118" actId="478"/>
          <ac:picMkLst>
            <pc:docMk/>
            <pc:sldMk cId="854372521" sldId="271"/>
            <ac:picMk id="29" creationId="{1E6D9AE5-53B8-3E0E-66A0-FC70A5A012ED}"/>
          </ac:picMkLst>
        </pc:picChg>
        <pc:picChg chg="add del mod">
          <ac:chgData name="BAXANDALL, Louise (SHEFFIELD CHILDREN'S NHS FOUNDATION TRUST)" userId="ca5c2fac-04c2-4b19-84ff-fc881e336e22" providerId="ADAL" clId="{8FE46DAF-EDF1-4C99-8A77-33B8E03B4FDE}" dt="2024-08-27T12:00:41.784" v="117" actId="478"/>
          <ac:picMkLst>
            <pc:docMk/>
            <pc:sldMk cId="854372521" sldId="271"/>
            <ac:picMk id="30" creationId="{57869DC1-0823-CB7E-FB52-8FD9F83355B0}"/>
          </ac:picMkLst>
        </pc:picChg>
        <pc:picChg chg="add del mod">
          <ac:chgData name="BAXANDALL, Louise (SHEFFIELD CHILDREN'S NHS FOUNDATION TRUST)" userId="ca5c2fac-04c2-4b19-84ff-fc881e336e22" providerId="ADAL" clId="{8FE46DAF-EDF1-4C99-8A77-33B8E03B4FDE}" dt="2024-08-27T12:04:28.046" v="173"/>
          <ac:picMkLst>
            <pc:docMk/>
            <pc:sldMk cId="854372521" sldId="271"/>
            <ac:picMk id="31" creationId="{6F709891-3DDA-D8A7-431D-D29E2196AE7A}"/>
          </ac:picMkLst>
        </pc:picChg>
        <pc:picChg chg="add del mod">
          <ac:chgData name="BAXANDALL, Louise (SHEFFIELD CHILDREN'S NHS FOUNDATION TRUST)" userId="ca5c2fac-04c2-4b19-84ff-fc881e336e22" providerId="ADAL" clId="{8FE46DAF-EDF1-4C99-8A77-33B8E03B4FDE}" dt="2024-08-27T12:04:28.046" v="173"/>
          <ac:picMkLst>
            <pc:docMk/>
            <pc:sldMk cId="854372521" sldId="271"/>
            <ac:picMk id="32" creationId="{1347F4D8-2564-1643-593B-F18CBAB386F8}"/>
          </ac:picMkLst>
        </pc:picChg>
        <pc:picChg chg="add del mod">
          <ac:chgData name="BAXANDALL, Louise (SHEFFIELD CHILDREN'S NHS FOUNDATION TRUST)" userId="ca5c2fac-04c2-4b19-84ff-fc881e336e22" providerId="ADAL" clId="{8FE46DAF-EDF1-4C99-8A77-33B8E03B4FDE}" dt="2024-08-27T12:04:31.943" v="176"/>
          <ac:picMkLst>
            <pc:docMk/>
            <pc:sldMk cId="854372521" sldId="271"/>
            <ac:picMk id="33" creationId="{ADB353C3-D906-56E0-1579-0D73820D76F0}"/>
          </ac:picMkLst>
        </pc:picChg>
        <pc:picChg chg="add del mod">
          <ac:chgData name="BAXANDALL, Louise (SHEFFIELD CHILDREN'S NHS FOUNDATION TRUST)" userId="ca5c2fac-04c2-4b19-84ff-fc881e336e22" providerId="ADAL" clId="{8FE46DAF-EDF1-4C99-8A77-33B8E03B4FDE}" dt="2024-08-27T12:04:31.943" v="176"/>
          <ac:picMkLst>
            <pc:docMk/>
            <pc:sldMk cId="854372521" sldId="271"/>
            <ac:picMk id="34" creationId="{72764925-05D4-F00A-E187-D4C21D5D579A}"/>
          </ac:picMkLst>
        </pc:picChg>
        <pc:picChg chg="add del mod ord">
          <ac:chgData name="BAXANDALL, Louise (SHEFFIELD CHILDREN'S NHS FOUNDATION TRUST)" userId="ca5c2fac-04c2-4b19-84ff-fc881e336e22" providerId="ADAL" clId="{8FE46DAF-EDF1-4C99-8A77-33B8E03B4FDE}" dt="2024-08-27T12:04:53.715" v="177"/>
          <ac:picMkLst>
            <pc:docMk/>
            <pc:sldMk cId="854372521" sldId="271"/>
            <ac:picMk id="39" creationId="{11496E72-7886-C1A4-B341-C0F5D9F90CF2}"/>
          </ac:picMkLst>
        </pc:picChg>
        <pc:picChg chg="add del mod ord">
          <ac:chgData name="BAXANDALL, Louise (SHEFFIELD CHILDREN'S NHS FOUNDATION TRUST)" userId="ca5c2fac-04c2-4b19-84ff-fc881e336e22" providerId="ADAL" clId="{8FE46DAF-EDF1-4C99-8A77-33B8E03B4FDE}" dt="2024-08-27T12:04:53.715" v="177"/>
          <ac:picMkLst>
            <pc:docMk/>
            <pc:sldMk cId="854372521" sldId="271"/>
            <ac:picMk id="40" creationId="{65A7B1F5-B08E-6503-9219-8727CCB09BF3}"/>
          </ac:picMkLst>
        </pc:picChg>
        <pc:picChg chg="add del mod">
          <ac:chgData name="BAXANDALL, Louise (SHEFFIELD CHILDREN'S NHS FOUNDATION TRUST)" userId="ca5c2fac-04c2-4b19-84ff-fc881e336e22" providerId="ADAL" clId="{8FE46DAF-EDF1-4C99-8A77-33B8E03B4FDE}" dt="2024-08-27T12:04:57.529" v="182"/>
          <ac:picMkLst>
            <pc:docMk/>
            <pc:sldMk cId="854372521" sldId="271"/>
            <ac:picMk id="41" creationId="{7EF48901-55A3-A80C-B2F1-8C0922C01A7C}"/>
          </ac:picMkLst>
        </pc:picChg>
        <pc:picChg chg="add del mod">
          <ac:chgData name="BAXANDALL, Louise (SHEFFIELD CHILDREN'S NHS FOUNDATION TRUST)" userId="ca5c2fac-04c2-4b19-84ff-fc881e336e22" providerId="ADAL" clId="{8FE46DAF-EDF1-4C99-8A77-33B8E03B4FDE}" dt="2024-08-27T12:04:57.529" v="182"/>
          <ac:picMkLst>
            <pc:docMk/>
            <pc:sldMk cId="854372521" sldId="271"/>
            <ac:picMk id="42" creationId="{63DAE20E-3E62-5760-31A2-EF0E541DDBFD}"/>
          </ac:picMkLst>
        </pc:picChg>
        <pc:picChg chg="add del mod ord">
          <ac:chgData name="BAXANDALL, Louise (SHEFFIELD CHILDREN'S NHS FOUNDATION TRUST)" userId="ca5c2fac-04c2-4b19-84ff-fc881e336e22" providerId="ADAL" clId="{8FE46DAF-EDF1-4C99-8A77-33B8E03B4FDE}" dt="2024-08-27T12:05:55.147" v="183"/>
          <ac:picMkLst>
            <pc:docMk/>
            <pc:sldMk cId="854372521" sldId="271"/>
            <ac:picMk id="43" creationId="{201503A0-548B-0818-6005-EF9DB57EF325}"/>
          </ac:picMkLst>
        </pc:picChg>
        <pc:picChg chg="add del mod ord">
          <ac:chgData name="BAXANDALL, Louise (SHEFFIELD CHILDREN'S NHS FOUNDATION TRUST)" userId="ca5c2fac-04c2-4b19-84ff-fc881e336e22" providerId="ADAL" clId="{8FE46DAF-EDF1-4C99-8A77-33B8E03B4FDE}" dt="2024-08-27T12:05:55.147" v="183"/>
          <ac:picMkLst>
            <pc:docMk/>
            <pc:sldMk cId="854372521" sldId="271"/>
            <ac:picMk id="44" creationId="{C53A008A-4657-3EE3-3585-6FB24A91DCFF}"/>
          </ac:picMkLst>
        </pc:picChg>
        <pc:picChg chg="add del mod">
          <ac:chgData name="BAXANDALL, Louise (SHEFFIELD CHILDREN'S NHS FOUNDATION TRUST)" userId="ca5c2fac-04c2-4b19-84ff-fc881e336e22" providerId="ADAL" clId="{8FE46DAF-EDF1-4C99-8A77-33B8E03B4FDE}" dt="2024-08-27T12:06:09.765" v="190"/>
          <ac:picMkLst>
            <pc:docMk/>
            <pc:sldMk cId="854372521" sldId="271"/>
            <ac:picMk id="45" creationId="{856C312D-EE8B-3291-6581-FFF998D239E3}"/>
          </ac:picMkLst>
        </pc:picChg>
        <pc:picChg chg="add del mod">
          <ac:chgData name="BAXANDALL, Louise (SHEFFIELD CHILDREN'S NHS FOUNDATION TRUST)" userId="ca5c2fac-04c2-4b19-84ff-fc881e336e22" providerId="ADAL" clId="{8FE46DAF-EDF1-4C99-8A77-33B8E03B4FDE}" dt="2024-08-27T12:06:09.765" v="190"/>
          <ac:picMkLst>
            <pc:docMk/>
            <pc:sldMk cId="854372521" sldId="271"/>
            <ac:picMk id="46" creationId="{2FB27E41-06F6-8102-786E-928F412B475C}"/>
          </ac:picMkLst>
        </pc:picChg>
        <pc:picChg chg="add del mod ord">
          <ac:chgData name="BAXANDALL, Louise (SHEFFIELD CHILDREN'S NHS FOUNDATION TRUST)" userId="ca5c2fac-04c2-4b19-84ff-fc881e336e22" providerId="ADAL" clId="{8FE46DAF-EDF1-4C99-8A77-33B8E03B4FDE}" dt="2024-08-27T12:06:16.150" v="191"/>
          <ac:picMkLst>
            <pc:docMk/>
            <pc:sldMk cId="854372521" sldId="271"/>
            <ac:picMk id="47" creationId="{22049D61-B6C0-93AD-BDA8-D9B65A84273F}"/>
          </ac:picMkLst>
        </pc:picChg>
        <pc:picChg chg="add del mod ord">
          <ac:chgData name="BAXANDALL, Louise (SHEFFIELD CHILDREN'S NHS FOUNDATION TRUST)" userId="ca5c2fac-04c2-4b19-84ff-fc881e336e22" providerId="ADAL" clId="{8FE46DAF-EDF1-4C99-8A77-33B8E03B4FDE}" dt="2024-08-27T12:06:16.150" v="191"/>
          <ac:picMkLst>
            <pc:docMk/>
            <pc:sldMk cId="854372521" sldId="271"/>
            <ac:picMk id="48" creationId="{348D6547-5A5D-C919-CB14-85C3B9C82D8A}"/>
          </ac:picMkLst>
        </pc:picChg>
        <pc:picChg chg="add del mod">
          <ac:chgData name="BAXANDALL, Louise (SHEFFIELD CHILDREN'S NHS FOUNDATION TRUST)" userId="ca5c2fac-04c2-4b19-84ff-fc881e336e22" providerId="ADAL" clId="{8FE46DAF-EDF1-4C99-8A77-33B8E03B4FDE}" dt="2024-08-27T12:06:26.671" v="194"/>
          <ac:picMkLst>
            <pc:docMk/>
            <pc:sldMk cId="854372521" sldId="271"/>
            <ac:picMk id="49" creationId="{E1DD5AFC-257E-6FF1-A4B8-536E65FED6D2}"/>
          </ac:picMkLst>
        </pc:picChg>
        <pc:picChg chg="add del mod">
          <ac:chgData name="BAXANDALL, Louise (SHEFFIELD CHILDREN'S NHS FOUNDATION TRUST)" userId="ca5c2fac-04c2-4b19-84ff-fc881e336e22" providerId="ADAL" clId="{8FE46DAF-EDF1-4C99-8A77-33B8E03B4FDE}" dt="2024-08-27T12:06:26.671" v="194"/>
          <ac:picMkLst>
            <pc:docMk/>
            <pc:sldMk cId="854372521" sldId="271"/>
            <ac:picMk id="50" creationId="{316D4470-84AD-B17C-CD52-57B6AED3A5EA}"/>
          </ac:picMkLst>
        </pc:picChg>
        <pc:picChg chg="add del mod ord">
          <ac:chgData name="BAXANDALL, Louise (SHEFFIELD CHILDREN'S NHS FOUNDATION TRUST)" userId="ca5c2fac-04c2-4b19-84ff-fc881e336e22" providerId="ADAL" clId="{8FE46DAF-EDF1-4C99-8A77-33B8E03B4FDE}" dt="2024-08-27T12:06:41.436" v="195"/>
          <ac:picMkLst>
            <pc:docMk/>
            <pc:sldMk cId="854372521" sldId="271"/>
            <ac:picMk id="55" creationId="{0EE99941-1F84-19CC-01DD-FC2591CF86E4}"/>
          </ac:picMkLst>
        </pc:picChg>
        <pc:picChg chg="add del mod ord">
          <ac:chgData name="BAXANDALL, Louise (SHEFFIELD CHILDREN'S NHS FOUNDATION TRUST)" userId="ca5c2fac-04c2-4b19-84ff-fc881e336e22" providerId="ADAL" clId="{8FE46DAF-EDF1-4C99-8A77-33B8E03B4FDE}" dt="2024-08-27T12:06:41.436" v="195"/>
          <ac:picMkLst>
            <pc:docMk/>
            <pc:sldMk cId="854372521" sldId="271"/>
            <ac:picMk id="56" creationId="{711AD2FF-A80E-86DC-ED5C-46712ACA5A50}"/>
          </ac:picMkLst>
        </pc:picChg>
        <pc:picChg chg="add del mod">
          <ac:chgData name="BAXANDALL, Louise (SHEFFIELD CHILDREN'S NHS FOUNDATION TRUST)" userId="ca5c2fac-04c2-4b19-84ff-fc881e336e22" providerId="ADAL" clId="{8FE46DAF-EDF1-4C99-8A77-33B8E03B4FDE}" dt="2024-08-27T12:14:19.313" v="234" actId="478"/>
          <ac:picMkLst>
            <pc:docMk/>
            <pc:sldMk cId="854372521" sldId="271"/>
            <ac:picMk id="57" creationId="{97003475-D2B3-8D43-A2DA-276C49714067}"/>
          </ac:picMkLst>
        </pc:picChg>
        <pc:picChg chg="add del mod">
          <ac:chgData name="BAXANDALL, Louise (SHEFFIELD CHILDREN'S NHS FOUNDATION TRUST)" userId="ca5c2fac-04c2-4b19-84ff-fc881e336e22" providerId="ADAL" clId="{8FE46DAF-EDF1-4C99-8A77-33B8E03B4FDE}" dt="2024-08-27T13:09:20.518" v="247" actId="478"/>
          <ac:picMkLst>
            <pc:docMk/>
            <pc:sldMk cId="854372521" sldId="271"/>
            <ac:picMk id="58" creationId="{5F02CAFA-384F-4C02-A7E8-A8B73A7DB27A}"/>
          </ac:picMkLst>
        </pc:picChg>
      </pc:sldChg>
      <pc:sldChg chg="addSp delSp modSp mod modTransition delAnim modAnim">
        <pc:chgData name="BAXANDALL, Louise (SHEFFIELD CHILDREN'S NHS FOUNDATION TRUST)" userId="ca5c2fac-04c2-4b19-84ff-fc881e336e22" providerId="ADAL" clId="{8FE46DAF-EDF1-4C99-8A77-33B8E03B4FDE}" dt="2024-08-27T12:10:58.768" v="206"/>
        <pc:sldMkLst>
          <pc:docMk/>
          <pc:sldMk cId="720930657" sldId="278"/>
        </pc:sldMkLst>
        <pc:picChg chg="add del mod">
          <ac:chgData name="BAXANDALL, Louise (SHEFFIELD CHILDREN'S NHS FOUNDATION TRUST)" userId="ca5c2fac-04c2-4b19-84ff-fc881e336e22" providerId="ADAL" clId="{8FE46DAF-EDF1-4C99-8A77-33B8E03B4FDE}" dt="2024-08-27T11:56:59.607" v="83"/>
          <ac:picMkLst>
            <pc:docMk/>
            <pc:sldMk cId="720930657" sldId="278"/>
            <ac:picMk id="7" creationId="{E9153DC0-0C13-6D61-2D46-4C9F66C293F4}"/>
          </ac:picMkLst>
        </pc:picChg>
        <pc:picChg chg="add del mod">
          <ac:chgData name="BAXANDALL, Louise (SHEFFIELD CHILDREN'S NHS FOUNDATION TRUST)" userId="ca5c2fac-04c2-4b19-84ff-fc881e336e22" providerId="ADAL" clId="{8FE46DAF-EDF1-4C99-8A77-33B8E03B4FDE}" dt="2024-08-27T11:56:59.607" v="83"/>
          <ac:picMkLst>
            <pc:docMk/>
            <pc:sldMk cId="720930657" sldId="278"/>
            <ac:picMk id="8" creationId="{B00CEF1A-B88F-8EA1-A51C-A3AA44C0D88F}"/>
          </ac:picMkLst>
        </pc:picChg>
        <pc:picChg chg="add del mod">
          <ac:chgData name="BAXANDALL, Louise (SHEFFIELD CHILDREN'S NHS FOUNDATION TRUST)" userId="ca5c2fac-04c2-4b19-84ff-fc881e336e22" providerId="ADAL" clId="{8FE46DAF-EDF1-4C99-8A77-33B8E03B4FDE}" dt="2024-08-27T11:56:59.607" v="83"/>
          <ac:picMkLst>
            <pc:docMk/>
            <pc:sldMk cId="720930657" sldId="278"/>
            <ac:picMk id="9" creationId="{E0E7CBA9-5CF9-A9B1-1FB6-61198EFA7653}"/>
          </ac:picMkLst>
        </pc:picChg>
        <pc:picChg chg="add del mod">
          <ac:chgData name="BAXANDALL, Louise (SHEFFIELD CHILDREN'S NHS FOUNDATION TRUST)" userId="ca5c2fac-04c2-4b19-84ff-fc881e336e22" providerId="ADAL" clId="{8FE46DAF-EDF1-4C99-8A77-33B8E03B4FDE}" dt="2024-08-27T11:56:59.607" v="83"/>
          <ac:picMkLst>
            <pc:docMk/>
            <pc:sldMk cId="720930657" sldId="278"/>
            <ac:picMk id="10" creationId="{F0E3916B-4A57-38A9-E9C4-7500C8460F5C}"/>
          </ac:picMkLst>
        </pc:picChg>
        <pc:picChg chg="add del mod">
          <ac:chgData name="BAXANDALL, Louise (SHEFFIELD CHILDREN'S NHS FOUNDATION TRUST)" userId="ca5c2fac-04c2-4b19-84ff-fc881e336e22" providerId="ADAL" clId="{8FE46DAF-EDF1-4C99-8A77-33B8E03B4FDE}" dt="2024-08-27T12:04:04.073" v="172"/>
          <ac:picMkLst>
            <pc:docMk/>
            <pc:sldMk cId="720930657" sldId="278"/>
            <ac:picMk id="11" creationId="{C53DE417-3080-7B78-E6D6-393F9166BBA1}"/>
          </ac:picMkLst>
        </pc:picChg>
        <pc:picChg chg="add del mod">
          <ac:chgData name="BAXANDALL, Louise (SHEFFIELD CHILDREN'S NHS FOUNDATION TRUST)" userId="ca5c2fac-04c2-4b19-84ff-fc881e336e22" providerId="ADAL" clId="{8FE46DAF-EDF1-4C99-8A77-33B8E03B4FDE}" dt="2024-08-27T12:02:00.983" v="135" actId="478"/>
          <ac:picMkLst>
            <pc:docMk/>
            <pc:sldMk cId="720930657" sldId="278"/>
            <ac:picMk id="12" creationId="{A579D38D-978F-8095-8E99-3094AAAB56B8}"/>
          </ac:picMkLst>
        </pc:picChg>
        <pc:picChg chg="add del mod">
          <ac:chgData name="BAXANDALL, Louise (SHEFFIELD CHILDREN'S NHS FOUNDATION TRUST)" userId="ca5c2fac-04c2-4b19-84ff-fc881e336e22" providerId="ADAL" clId="{8FE46DAF-EDF1-4C99-8A77-33B8E03B4FDE}" dt="2024-08-27T12:01:59.233" v="134" actId="478"/>
          <ac:picMkLst>
            <pc:docMk/>
            <pc:sldMk cId="720930657" sldId="278"/>
            <ac:picMk id="13" creationId="{E9FB448E-640F-970B-FFD2-50CE5BF52467}"/>
          </ac:picMkLst>
        </pc:picChg>
        <pc:picChg chg="add del mod">
          <ac:chgData name="BAXANDALL, Louise (SHEFFIELD CHILDREN'S NHS FOUNDATION TRUST)" userId="ca5c2fac-04c2-4b19-84ff-fc881e336e22" providerId="ADAL" clId="{8FE46DAF-EDF1-4C99-8A77-33B8E03B4FDE}" dt="2024-08-27T12:04:04.073" v="172"/>
          <ac:picMkLst>
            <pc:docMk/>
            <pc:sldMk cId="720930657" sldId="278"/>
            <ac:picMk id="14" creationId="{3016FF27-2D0D-DF8C-FE21-3C83A13EB942}"/>
          </ac:picMkLst>
        </pc:picChg>
        <pc:picChg chg="add del mod">
          <ac:chgData name="BAXANDALL, Louise (SHEFFIELD CHILDREN'S NHS FOUNDATION TRUST)" userId="ca5c2fac-04c2-4b19-84ff-fc881e336e22" providerId="ADAL" clId="{8FE46DAF-EDF1-4C99-8A77-33B8E03B4FDE}" dt="2024-08-27T12:10:58.768" v="206"/>
          <ac:picMkLst>
            <pc:docMk/>
            <pc:sldMk cId="720930657" sldId="278"/>
            <ac:picMk id="15" creationId="{3272CD26-BFD9-BEDF-BC1D-8AA420C24556}"/>
          </ac:picMkLst>
        </pc:picChg>
        <pc:picChg chg="add del mod ord">
          <ac:chgData name="BAXANDALL, Louise (SHEFFIELD CHILDREN'S NHS FOUNDATION TRUST)" userId="ca5c2fac-04c2-4b19-84ff-fc881e336e22" providerId="ADAL" clId="{8FE46DAF-EDF1-4C99-8A77-33B8E03B4FDE}" dt="2024-08-27T12:10:58.768" v="206"/>
          <ac:picMkLst>
            <pc:docMk/>
            <pc:sldMk cId="720930657" sldId="278"/>
            <ac:picMk id="16" creationId="{805BBD0D-26C5-F77B-632E-05A29772D37C}"/>
          </ac:picMkLst>
        </pc:picChg>
        <pc:picChg chg="add del mod ord">
          <ac:chgData name="BAXANDALL, Louise (SHEFFIELD CHILDREN'S NHS FOUNDATION TRUST)" userId="ca5c2fac-04c2-4b19-84ff-fc881e336e22" providerId="ADAL" clId="{8FE46DAF-EDF1-4C99-8A77-33B8E03B4FDE}" dt="2024-08-27T12:10:58.768" v="206"/>
          <ac:picMkLst>
            <pc:docMk/>
            <pc:sldMk cId="720930657" sldId="278"/>
            <ac:picMk id="17" creationId="{DE307A88-7344-C01D-3DBF-A1EB57895A3E}"/>
          </ac:picMkLst>
        </pc:picChg>
        <pc:picChg chg="add mod">
          <ac:chgData name="BAXANDALL, Louise (SHEFFIELD CHILDREN'S NHS FOUNDATION TRUST)" userId="ca5c2fac-04c2-4b19-84ff-fc881e336e22" providerId="ADAL" clId="{8FE46DAF-EDF1-4C99-8A77-33B8E03B4FDE}" dt="2024-08-27T12:10:58.768" v="206"/>
          <ac:picMkLst>
            <pc:docMk/>
            <pc:sldMk cId="720930657" sldId="278"/>
            <ac:picMk id="18" creationId="{7D86E95A-2EC4-8C41-A02E-07808F371BAF}"/>
          </ac:picMkLst>
        </pc:picChg>
        <pc:picChg chg="add mod">
          <ac:chgData name="BAXANDALL, Louise (SHEFFIELD CHILDREN'S NHS FOUNDATION TRUST)" userId="ca5c2fac-04c2-4b19-84ff-fc881e336e22" providerId="ADAL" clId="{8FE46DAF-EDF1-4C99-8A77-33B8E03B4FDE}" dt="2024-08-27T12:10:58.768" v="206"/>
          <ac:picMkLst>
            <pc:docMk/>
            <pc:sldMk cId="720930657" sldId="278"/>
            <ac:picMk id="19" creationId="{323C6F76-A48C-0AA1-B62D-445B9C60AE11}"/>
          </ac:picMkLst>
        </pc:picChg>
        <pc:picChg chg="add mod">
          <ac:chgData name="BAXANDALL, Louise (SHEFFIELD CHILDREN'S NHS FOUNDATION TRUST)" userId="ca5c2fac-04c2-4b19-84ff-fc881e336e22" providerId="ADAL" clId="{8FE46DAF-EDF1-4C99-8A77-33B8E03B4FDE}" dt="2024-08-27T12:10:58.768" v="206"/>
          <ac:picMkLst>
            <pc:docMk/>
            <pc:sldMk cId="720930657" sldId="278"/>
            <ac:picMk id="20" creationId="{9F2FEF9E-B60E-9AEE-B2AA-8C350D45AACB}"/>
          </ac:picMkLst>
        </pc:picChg>
      </pc:sldChg>
      <pc:sldChg chg="addSp delSp modSp mod modTransition delAnim modAnim">
        <pc:chgData name="BAXANDALL, Louise (SHEFFIELD CHILDREN'S NHS FOUNDATION TRUST)" userId="ca5c2fac-04c2-4b19-84ff-fc881e336e22" providerId="ADAL" clId="{8FE46DAF-EDF1-4C99-8A77-33B8E03B4FDE}" dt="2024-08-27T12:57:23.013" v="243" actId="478"/>
        <pc:sldMkLst>
          <pc:docMk/>
          <pc:sldMk cId="4199897905" sldId="279"/>
        </pc:sldMkLst>
        <pc:picChg chg="add del mod">
          <ac:chgData name="BAXANDALL, Louise (SHEFFIELD CHILDREN'S NHS FOUNDATION TRUST)" userId="ca5c2fac-04c2-4b19-84ff-fc881e336e22" providerId="ADAL" clId="{8FE46DAF-EDF1-4C99-8A77-33B8E03B4FDE}" dt="2024-08-27T11:47:49.332" v="56" actId="478"/>
          <ac:picMkLst>
            <pc:docMk/>
            <pc:sldMk cId="4199897905" sldId="279"/>
            <ac:picMk id="6" creationId="{6161B0F6-84B7-963C-089F-F514A36B7729}"/>
          </ac:picMkLst>
        </pc:picChg>
        <pc:picChg chg="add del mod">
          <ac:chgData name="BAXANDALL, Louise (SHEFFIELD CHILDREN'S NHS FOUNDATION TRUST)" userId="ca5c2fac-04c2-4b19-84ff-fc881e336e22" providerId="ADAL" clId="{8FE46DAF-EDF1-4C99-8A77-33B8E03B4FDE}" dt="2024-08-27T11:55:18.231" v="76"/>
          <ac:picMkLst>
            <pc:docMk/>
            <pc:sldMk cId="4199897905" sldId="279"/>
            <ac:picMk id="7" creationId="{2D9FB935-5D17-1F4E-CE78-49870091133B}"/>
          </ac:picMkLst>
        </pc:picChg>
        <pc:picChg chg="add del mod">
          <ac:chgData name="BAXANDALL, Louise (SHEFFIELD CHILDREN'S NHS FOUNDATION TRUST)" userId="ca5c2fac-04c2-4b19-84ff-fc881e336e22" providerId="ADAL" clId="{8FE46DAF-EDF1-4C99-8A77-33B8E03B4FDE}" dt="2024-08-27T11:55:18.231" v="76"/>
          <ac:picMkLst>
            <pc:docMk/>
            <pc:sldMk cId="4199897905" sldId="279"/>
            <ac:picMk id="8" creationId="{61DC2BA3-2573-DE8E-CC3E-195B37BB1137}"/>
          </ac:picMkLst>
        </pc:picChg>
        <pc:picChg chg="add del mod">
          <ac:chgData name="BAXANDALL, Louise (SHEFFIELD CHILDREN'S NHS FOUNDATION TRUST)" userId="ca5c2fac-04c2-4b19-84ff-fc881e336e22" providerId="ADAL" clId="{8FE46DAF-EDF1-4C99-8A77-33B8E03B4FDE}" dt="2024-08-27T11:47:47.460" v="55" actId="478"/>
          <ac:picMkLst>
            <pc:docMk/>
            <pc:sldMk cId="4199897905" sldId="279"/>
            <ac:picMk id="11" creationId="{BD16FEFE-6861-8EEE-04D4-B0F50B8EEA10}"/>
          </ac:picMkLst>
        </pc:picChg>
        <pc:picChg chg="add del mod">
          <ac:chgData name="BAXANDALL, Louise (SHEFFIELD CHILDREN'S NHS FOUNDATION TRUST)" userId="ca5c2fac-04c2-4b19-84ff-fc881e336e22" providerId="ADAL" clId="{8FE46DAF-EDF1-4C99-8A77-33B8E03B4FDE}" dt="2024-08-27T12:01:38.454" v="120" actId="478"/>
          <ac:picMkLst>
            <pc:docMk/>
            <pc:sldMk cId="4199897905" sldId="279"/>
            <ac:picMk id="12" creationId="{5096E8F2-016E-A90F-7AA3-8DA4ED27F334}"/>
          </ac:picMkLst>
        </pc:picChg>
        <pc:picChg chg="add del mod">
          <ac:chgData name="BAXANDALL, Louise (SHEFFIELD CHILDREN'S NHS FOUNDATION TRUST)" userId="ca5c2fac-04c2-4b19-84ff-fc881e336e22" providerId="ADAL" clId="{8FE46DAF-EDF1-4C99-8A77-33B8E03B4FDE}" dt="2024-08-27T12:01:36.822" v="119" actId="478"/>
          <ac:picMkLst>
            <pc:docMk/>
            <pc:sldMk cId="4199897905" sldId="279"/>
            <ac:picMk id="13" creationId="{C605350A-17C3-332D-D6D1-FD7C0CD43D1A}"/>
          </ac:picMkLst>
        </pc:picChg>
        <pc:picChg chg="add del mod">
          <ac:chgData name="BAXANDALL, Louise (SHEFFIELD CHILDREN'S NHS FOUNDATION TRUST)" userId="ca5c2fac-04c2-4b19-84ff-fc881e336e22" providerId="ADAL" clId="{8FE46DAF-EDF1-4C99-8A77-33B8E03B4FDE}" dt="2024-08-27T12:04:53.715" v="177"/>
          <ac:picMkLst>
            <pc:docMk/>
            <pc:sldMk cId="4199897905" sldId="279"/>
            <ac:picMk id="14" creationId="{912E5DBE-BD72-E256-55CA-FC9A67046483}"/>
          </ac:picMkLst>
        </pc:picChg>
        <pc:picChg chg="add del mod">
          <ac:chgData name="BAXANDALL, Louise (SHEFFIELD CHILDREN'S NHS FOUNDATION TRUST)" userId="ca5c2fac-04c2-4b19-84ff-fc881e336e22" providerId="ADAL" clId="{8FE46DAF-EDF1-4C99-8A77-33B8E03B4FDE}" dt="2024-08-27T12:04:53.715" v="177"/>
          <ac:picMkLst>
            <pc:docMk/>
            <pc:sldMk cId="4199897905" sldId="279"/>
            <ac:picMk id="15" creationId="{E96C9203-A626-4500-BE2A-34001509631E}"/>
          </ac:picMkLst>
        </pc:picChg>
        <pc:picChg chg="add del mod">
          <ac:chgData name="BAXANDALL, Louise (SHEFFIELD CHILDREN'S NHS FOUNDATION TRUST)" userId="ca5c2fac-04c2-4b19-84ff-fc881e336e22" providerId="ADAL" clId="{8FE46DAF-EDF1-4C99-8A77-33B8E03B4FDE}" dt="2024-08-27T12:04:57.529" v="182"/>
          <ac:picMkLst>
            <pc:docMk/>
            <pc:sldMk cId="4199897905" sldId="279"/>
            <ac:picMk id="16" creationId="{65F05083-9516-6B11-68E1-6A16A5D53247}"/>
          </ac:picMkLst>
        </pc:picChg>
        <pc:picChg chg="add del mod">
          <ac:chgData name="BAXANDALL, Louise (SHEFFIELD CHILDREN'S NHS FOUNDATION TRUST)" userId="ca5c2fac-04c2-4b19-84ff-fc881e336e22" providerId="ADAL" clId="{8FE46DAF-EDF1-4C99-8A77-33B8E03B4FDE}" dt="2024-08-27T12:04:57.529" v="182"/>
          <ac:picMkLst>
            <pc:docMk/>
            <pc:sldMk cId="4199897905" sldId="279"/>
            <ac:picMk id="17" creationId="{738609CB-B809-6F09-8902-A613182800AA}"/>
          </ac:picMkLst>
        </pc:picChg>
        <pc:picChg chg="del">
          <ac:chgData name="BAXANDALL, Louise (SHEFFIELD CHILDREN'S NHS FOUNDATION TRUST)" userId="ca5c2fac-04c2-4b19-84ff-fc881e336e22" providerId="ADAL" clId="{8FE46DAF-EDF1-4C99-8A77-33B8E03B4FDE}" dt="2024-08-27T11:44:07.512" v="28" actId="478"/>
          <ac:picMkLst>
            <pc:docMk/>
            <pc:sldMk cId="4199897905" sldId="279"/>
            <ac:picMk id="21" creationId="{6A91F64E-89C3-2AFF-D23A-489F9DC97D0F}"/>
          </ac:picMkLst>
        </pc:picChg>
        <pc:picChg chg="add del mod ord">
          <ac:chgData name="BAXANDALL, Louise (SHEFFIELD CHILDREN'S NHS FOUNDATION TRUST)" userId="ca5c2fac-04c2-4b19-84ff-fc881e336e22" providerId="ADAL" clId="{8FE46DAF-EDF1-4C99-8A77-33B8E03B4FDE}" dt="2024-08-27T12:05:55.147" v="183"/>
          <ac:picMkLst>
            <pc:docMk/>
            <pc:sldMk cId="4199897905" sldId="279"/>
            <ac:picMk id="22" creationId="{B4C8402B-4B87-ED17-E458-985559438B71}"/>
          </ac:picMkLst>
        </pc:picChg>
        <pc:picChg chg="add del mod ord">
          <ac:chgData name="BAXANDALL, Louise (SHEFFIELD CHILDREN'S NHS FOUNDATION TRUST)" userId="ca5c2fac-04c2-4b19-84ff-fc881e336e22" providerId="ADAL" clId="{8FE46DAF-EDF1-4C99-8A77-33B8E03B4FDE}" dt="2024-08-27T12:05:55.147" v="183"/>
          <ac:picMkLst>
            <pc:docMk/>
            <pc:sldMk cId="4199897905" sldId="279"/>
            <ac:picMk id="23" creationId="{6D282C84-2B48-2674-40E5-122D9DBD6A80}"/>
          </ac:picMkLst>
        </pc:picChg>
        <pc:picChg chg="add del mod">
          <ac:chgData name="BAXANDALL, Louise (SHEFFIELD CHILDREN'S NHS FOUNDATION TRUST)" userId="ca5c2fac-04c2-4b19-84ff-fc881e336e22" providerId="ADAL" clId="{8FE46DAF-EDF1-4C99-8A77-33B8E03B4FDE}" dt="2024-08-27T12:06:09.765" v="190"/>
          <ac:picMkLst>
            <pc:docMk/>
            <pc:sldMk cId="4199897905" sldId="279"/>
            <ac:picMk id="24" creationId="{F0FE1DD1-A03B-9973-5FAC-0D2EE12F49E1}"/>
          </ac:picMkLst>
        </pc:picChg>
        <pc:picChg chg="add del mod">
          <ac:chgData name="BAXANDALL, Louise (SHEFFIELD CHILDREN'S NHS FOUNDATION TRUST)" userId="ca5c2fac-04c2-4b19-84ff-fc881e336e22" providerId="ADAL" clId="{8FE46DAF-EDF1-4C99-8A77-33B8E03B4FDE}" dt="2024-08-27T12:06:09.765" v="190"/>
          <ac:picMkLst>
            <pc:docMk/>
            <pc:sldMk cId="4199897905" sldId="279"/>
            <ac:picMk id="25" creationId="{6E3A479B-2107-CAD7-EFF9-AFEB377A5EC6}"/>
          </ac:picMkLst>
        </pc:picChg>
        <pc:picChg chg="add del mod ord">
          <ac:chgData name="BAXANDALL, Louise (SHEFFIELD CHILDREN'S NHS FOUNDATION TRUST)" userId="ca5c2fac-04c2-4b19-84ff-fc881e336e22" providerId="ADAL" clId="{8FE46DAF-EDF1-4C99-8A77-33B8E03B4FDE}" dt="2024-08-27T12:07:02.664" v="196"/>
          <ac:picMkLst>
            <pc:docMk/>
            <pc:sldMk cId="4199897905" sldId="279"/>
            <ac:picMk id="26" creationId="{1D2F4075-10CD-ADFD-AB0C-413BE4F5933D}"/>
          </ac:picMkLst>
        </pc:picChg>
        <pc:picChg chg="add del mod ord">
          <ac:chgData name="BAXANDALL, Louise (SHEFFIELD CHILDREN'S NHS FOUNDATION TRUST)" userId="ca5c2fac-04c2-4b19-84ff-fc881e336e22" providerId="ADAL" clId="{8FE46DAF-EDF1-4C99-8A77-33B8E03B4FDE}" dt="2024-08-27T12:07:02.664" v="196"/>
          <ac:picMkLst>
            <pc:docMk/>
            <pc:sldMk cId="4199897905" sldId="279"/>
            <ac:picMk id="27" creationId="{65B89CC8-BA6C-0EBD-8115-435AA63DD822}"/>
          </ac:picMkLst>
        </pc:picChg>
        <pc:picChg chg="add del mod">
          <ac:chgData name="BAXANDALL, Louise (SHEFFIELD CHILDREN'S NHS FOUNDATION TRUST)" userId="ca5c2fac-04c2-4b19-84ff-fc881e336e22" providerId="ADAL" clId="{8FE46DAF-EDF1-4C99-8A77-33B8E03B4FDE}" dt="2024-08-27T12:07:07.419" v="199"/>
          <ac:picMkLst>
            <pc:docMk/>
            <pc:sldMk cId="4199897905" sldId="279"/>
            <ac:picMk id="28" creationId="{603C19DA-97EC-9260-7CBC-369764886D54}"/>
          </ac:picMkLst>
        </pc:picChg>
        <pc:picChg chg="add del mod">
          <ac:chgData name="BAXANDALL, Louise (SHEFFIELD CHILDREN'S NHS FOUNDATION TRUST)" userId="ca5c2fac-04c2-4b19-84ff-fc881e336e22" providerId="ADAL" clId="{8FE46DAF-EDF1-4C99-8A77-33B8E03B4FDE}" dt="2024-08-27T12:07:07.419" v="199"/>
          <ac:picMkLst>
            <pc:docMk/>
            <pc:sldMk cId="4199897905" sldId="279"/>
            <ac:picMk id="29" creationId="{8E759317-4CFF-13CC-2ED5-2BED82097242}"/>
          </ac:picMkLst>
        </pc:picChg>
        <pc:picChg chg="add del mod ord">
          <ac:chgData name="BAXANDALL, Louise (SHEFFIELD CHILDREN'S NHS FOUNDATION TRUST)" userId="ca5c2fac-04c2-4b19-84ff-fc881e336e22" providerId="ADAL" clId="{8FE46DAF-EDF1-4C99-8A77-33B8E03B4FDE}" dt="2024-08-27T12:07:14.633" v="200"/>
          <ac:picMkLst>
            <pc:docMk/>
            <pc:sldMk cId="4199897905" sldId="279"/>
            <ac:picMk id="34" creationId="{02D3D395-9C11-8F97-AFA9-AB53CB0C9515}"/>
          </ac:picMkLst>
        </pc:picChg>
        <pc:picChg chg="add del mod ord">
          <ac:chgData name="BAXANDALL, Louise (SHEFFIELD CHILDREN'S NHS FOUNDATION TRUST)" userId="ca5c2fac-04c2-4b19-84ff-fc881e336e22" providerId="ADAL" clId="{8FE46DAF-EDF1-4C99-8A77-33B8E03B4FDE}" dt="2024-08-27T12:07:14.633" v="200"/>
          <ac:picMkLst>
            <pc:docMk/>
            <pc:sldMk cId="4199897905" sldId="279"/>
            <ac:picMk id="35" creationId="{B5E7BB78-8C60-0841-4B6D-3C7783759195}"/>
          </ac:picMkLst>
        </pc:picChg>
        <pc:picChg chg="add del mod">
          <ac:chgData name="BAXANDALL, Louise (SHEFFIELD CHILDREN'S NHS FOUNDATION TRUST)" userId="ca5c2fac-04c2-4b19-84ff-fc881e336e22" providerId="ADAL" clId="{8FE46DAF-EDF1-4C99-8A77-33B8E03B4FDE}" dt="2024-08-27T12:07:18.129" v="203"/>
          <ac:picMkLst>
            <pc:docMk/>
            <pc:sldMk cId="4199897905" sldId="279"/>
            <ac:picMk id="36" creationId="{494FB9F2-0C32-790F-6608-1E98E2148DBB}"/>
          </ac:picMkLst>
        </pc:picChg>
        <pc:picChg chg="add del mod">
          <ac:chgData name="BAXANDALL, Louise (SHEFFIELD CHILDREN'S NHS FOUNDATION TRUST)" userId="ca5c2fac-04c2-4b19-84ff-fc881e336e22" providerId="ADAL" clId="{8FE46DAF-EDF1-4C99-8A77-33B8E03B4FDE}" dt="2024-08-27T12:07:18.129" v="203"/>
          <ac:picMkLst>
            <pc:docMk/>
            <pc:sldMk cId="4199897905" sldId="279"/>
            <ac:picMk id="37" creationId="{F28763B8-1DB9-093B-0395-4991E113FFC9}"/>
          </ac:picMkLst>
        </pc:picChg>
        <pc:picChg chg="add del mod ord">
          <ac:chgData name="BAXANDALL, Louise (SHEFFIELD CHILDREN'S NHS FOUNDATION TRUST)" userId="ca5c2fac-04c2-4b19-84ff-fc881e336e22" providerId="ADAL" clId="{8FE46DAF-EDF1-4C99-8A77-33B8E03B4FDE}" dt="2024-08-27T12:07:46.715" v="204"/>
          <ac:picMkLst>
            <pc:docMk/>
            <pc:sldMk cId="4199897905" sldId="279"/>
            <ac:picMk id="42" creationId="{256882AB-DAC7-4433-DE4C-10495E676AB0}"/>
          </ac:picMkLst>
        </pc:picChg>
        <pc:picChg chg="add del mod ord">
          <ac:chgData name="BAXANDALL, Louise (SHEFFIELD CHILDREN'S NHS FOUNDATION TRUST)" userId="ca5c2fac-04c2-4b19-84ff-fc881e336e22" providerId="ADAL" clId="{8FE46DAF-EDF1-4C99-8A77-33B8E03B4FDE}" dt="2024-08-27T12:07:46.715" v="204"/>
          <ac:picMkLst>
            <pc:docMk/>
            <pc:sldMk cId="4199897905" sldId="279"/>
            <ac:picMk id="43" creationId="{36BE60E1-1A55-BFE2-40FF-322127891486}"/>
          </ac:picMkLst>
        </pc:picChg>
        <pc:picChg chg="add mod">
          <ac:chgData name="BAXANDALL, Louise (SHEFFIELD CHILDREN'S NHS FOUNDATION TRUST)" userId="ca5c2fac-04c2-4b19-84ff-fc881e336e22" providerId="ADAL" clId="{8FE46DAF-EDF1-4C99-8A77-33B8E03B4FDE}" dt="2024-08-27T12:07:46.715" v="204"/>
          <ac:picMkLst>
            <pc:docMk/>
            <pc:sldMk cId="4199897905" sldId="279"/>
            <ac:picMk id="44" creationId="{B7576F3E-F01A-16E8-1786-F5F021CD9CF3}"/>
          </ac:picMkLst>
        </pc:picChg>
        <pc:picChg chg="add del mod">
          <ac:chgData name="BAXANDALL, Louise (SHEFFIELD CHILDREN'S NHS FOUNDATION TRUST)" userId="ca5c2fac-04c2-4b19-84ff-fc881e336e22" providerId="ADAL" clId="{8FE46DAF-EDF1-4C99-8A77-33B8E03B4FDE}" dt="2024-08-27T12:57:23.013" v="243" actId="478"/>
          <ac:picMkLst>
            <pc:docMk/>
            <pc:sldMk cId="4199897905" sldId="279"/>
            <ac:picMk id="45" creationId="{658BE106-6EA3-78F2-5E2E-C743AA066E1E}"/>
          </ac:picMkLst>
        </pc:picChg>
      </pc:sldChg>
      <pc:sldChg chg="addSp delSp modSp mod modTransition delAnim modAnim">
        <pc:chgData name="BAXANDALL, Louise (SHEFFIELD CHILDREN'S NHS FOUNDATION TRUST)" userId="ca5c2fac-04c2-4b19-84ff-fc881e336e22" providerId="ADAL" clId="{8FE46DAF-EDF1-4C99-8A77-33B8E03B4FDE}" dt="2024-08-27T12:10:58.768" v="206"/>
        <pc:sldMkLst>
          <pc:docMk/>
          <pc:sldMk cId="431185325" sldId="280"/>
        </pc:sldMkLst>
        <pc:picChg chg="add del mod">
          <ac:chgData name="BAXANDALL, Louise (SHEFFIELD CHILDREN'S NHS FOUNDATION TRUST)" userId="ca5c2fac-04c2-4b19-84ff-fc881e336e22" providerId="ADAL" clId="{8FE46DAF-EDF1-4C99-8A77-33B8E03B4FDE}" dt="2024-08-27T11:56:59.607" v="83"/>
          <ac:picMkLst>
            <pc:docMk/>
            <pc:sldMk cId="431185325" sldId="280"/>
            <ac:picMk id="8" creationId="{F36D868B-C937-B47D-D208-6B817782387B}"/>
          </ac:picMkLst>
        </pc:picChg>
        <pc:picChg chg="add del mod">
          <ac:chgData name="BAXANDALL, Louise (SHEFFIELD CHILDREN'S NHS FOUNDATION TRUST)" userId="ca5c2fac-04c2-4b19-84ff-fc881e336e22" providerId="ADAL" clId="{8FE46DAF-EDF1-4C99-8A77-33B8E03B4FDE}" dt="2024-08-27T11:56:59.607" v="83"/>
          <ac:picMkLst>
            <pc:docMk/>
            <pc:sldMk cId="431185325" sldId="280"/>
            <ac:picMk id="9" creationId="{432D86BC-E994-8D52-AA7F-C32EE554F1BF}"/>
          </ac:picMkLst>
        </pc:picChg>
        <pc:picChg chg="add del mod">
          <ac:chgData name="BAXANDALL, Louise (SHEFFIELD CHILDREN'S NHS FOUNDATION TRUST)" userId="ca5c2fac-04c2-4b19-84ff-fc881e336e22" providerId="ADAL" clId="{8FE46DAF-EDF1-4C99-8A77-33B8E03B4FDE}" dt="2024-08-27T11:56:59.607" v="83"/>
          <ac:picMkLst>
            <pc:docMk/>
            <pc:sldMk cId="431185325" sldId="280"/>
            <ac:picMk id="11" creationId="{794926E5-26F0-CAC2-E601-982E40329D4E}"/>
          </ac:picMkLst>
        </pc:picChg>
        <pc:picChg chg="add del mod">
          <ac:chgData name="BAXANDALL, Louise (SHEFFIELD CHILDREN'S NHS FOUNDATION TRUST)" userId="ca5c2fac-04c2-4b19-84ff-fc881e336e22" providerId="ADAL" clId="{8FE46DAF-EDF1-4C99-8A77-33B8E03B4FDE}" dt="2024-08-27T11:56:59.607" v="83"/>
          <ac:picMkLst>
            <pc:docMk/>
            <pc:sldMk cId="431185325" sldId="280"/>
            <ac:picMk id="12" creationId="{DC342721-6084-C854-12A7-8E5FDE089C85}"/>
          </ac:picMkLst>
        </pc:picChg>
        <pc:picChg chg="add del mod">
          <ac:chgData name="BAXANDALL, Louise (SHEFFIELD CHILDREN'S NHS FOUNDATION TRUST)" userId="ca5c2fac-04c2-4b19-84ff-fc881e336e22" providerId="ADAL" clId="{8FE46DAF-EDF1-4C99-8A77-33B8E03B4FDE}" dt="2024-08-27T12:04:04.073" v="172"/>
          <ac:picMkLst>
            <pc:docMk/>
            <pc:sldMk cId="431185325" sldId="280"/>
            <ac:picMk id="13" creationId="{B3931171-D2CF-8821-2D18-927AF64D0F80}"/>
          </ac:picMkLst>
        </pc:picChg>
        <pc:picChg chg="add del mod">
          <ac:chgData name="BAXANDALL, Louise (SHEFFIELD CHILDREN'S NHS FOUNDATION TRUST)" userId="ca5c2fac-04c2-4b19-84ff-fc881e336e22" providerId="ADAL" clId="{8FE46DAF-EDF1-4C99-8A77-33B8E03B4FDE}" dt="2024-08-27T12:02:04.275" v="137" actId="478"/>
          <ac:picMkLst>
            <pc:docMk/>
            <pc:sldMk cId="431185325" sldId="280"/>
            <ac:picMk id="14" creationId="{93028848-DBBC-2F69-4565-60257339BA63}"/>
          </ac:picMkLst>
        </pc:picChg>
        <pc:picChg chg="add del mod">
          <ac:chgData name="BAXANDALL, Louise (SHEFFIELD CHILDREN'S NHS FOUNDATION TRUST)" userId="ca5c2fac-04c2-4b19-84ff-fc881e336e22" providerId="ADAL" clId="{8FE46DAF-EDF1-4C99-8A77-33B8E03B4FDE}" dt="2024-08-27T12:02:02.852" v="136" actId="478"/>
          <ac:picMkLst>
            <pc:docMk/>
            <pc:sldMk cId="431185325" sldId="280"/>
            <ac:picMk id="15" creationId="{62FC0376-DE01-75A4-7609-A028ED3E7C55}"/>
          </ac:picMkLst>
        </pc:picChg>
        <pc:picChg chg="add del mod">
          <ac:chgData name="BAXANDALL, Louise (SHEFFIELD CHILDREN'S NHS FOUNDATION TRUST)" userId="ca5c2fac-04c2-4b19-84ff-fc881e336e22" providerId="ADAL" clId="{8FE46DAF-EDF1-4C99-8A77-33B8E03B4FDE}" dt="2024-08-27T12:04:04.073" v="172"/>
          <ac:picMkLst>
            <pc:docMk/>
            <pc:sldMk cId="431185325" sldId="280"/>
            <ac:picMk id="16" creationId="{A6071C67-6229-D16D-39E5-29F59D93DFEB}"/>
          </ac:picMkLst>
        </pc:picChg>
        <pc:picChg chg="add del mod">
          <ac:chgData name="BAXANDALL, Louise (SHEFFIELD CHILDREN'S NHS FOUNDATION TRUST)" userId="ca5c2fac-04c2-4b19-84ff-fc881e336e22" providerId="ADAL" clId="{8FE46DAF-EDF1-4C99-8A77-33B8E03B4FDE}" dt="2024-08-27T12:10:58.768" v="206"/>
          <ac:picMkLst>
            <pc:docMk/>
            <pc:sldMk cId="431185325" sldId="280"/>
            <ac:picMk id="21" creationId="{FF101AE0-7892-32DB-75FF-91CA5F2B13E0}"/>
          </ac:picMkLst>
        </pc:picChg>
        <pc:picChg chg="add del mod ord">
          <ac:chgData name="BAXANDALL, Louise (SHEFFIELD CHILDREN'S NHS FOUNDATION TRUST)" userId="ca5c2fac-04c2-4b19-84ff-fc881e336e22" providerId="ADAL" clId="{8FE46DAF-EDF1-4C99-8A77-33B8E03B4FDE}" dt="2024-08-27T12:10:58.768" v="206"/>
          <ac:picMkLst>
            <pc:docMk/>
            <pc:sldMk cId="431185325" sldId="280"/>
            <ac:picMk id="22" creationId="{625077DF-8035-BBE1-01C3-181A1A80CF14}"/>
          </ac:picMkLst>
        </pc:picChg>
        <pc:picChg chg="add del mod ord">
          <ac:chgData name="BAXANDALL, Louise (SHEFFIELD CHILDREN'S NHS FOUNDATION TRUST)" userId="ca5c2fac-04c2-4b19-84ff-fc881e336e22" providerId="ADAL" clId="{8FE46DAF-EDF1-4C99-8A77-33B8E03B4FDE}" dt="2024-08-27T12:10:58.768" v="206"/>
          <ac:picMkLst>
            <pc:docMk/>
            <pc:sldMk cId="431185325" sldId="280"/>
            <ac:picMk id="23" creationId="{CBD3078C-BC09-5521-9ED2-97E91EA2977E}"/>
          </ac:picMkLst>
        </pc:picChg>
        <pc:picChg chg="add mod">
          <ac:chgData name="BAXANDALL, Louise (SHEFFIELD CHILDREN'S NHS FOUNDATION TRUST)" userId="ca5c2fac-04c2-4b19-84ff-fc881e336e22" providerId="ADAL" clId="{8FE46DAF-EDF1-4C99-8A77-33B8E03B4FDE}" dt="2024-08-27T12:10:58.768" v="206"/>
          <ac:picMkLst>
            <pc:docMk/>
            <pc:sldMk cId="431185325" sldId="280"/>
            <ac:picMk id="24" creationId="{40D30D0D-CF86-4CCD-6027-CF93C3B2EE81}"/>
          </ac:picMkLst>
        </pc:picChg>
        <pc:picChg chg="add mod">
          <ac:chgData name="BAXANDALL, Louise (SHEFFIELD CHILDREN'S NHS FOUNDATION TRUST)" userId="ca5c2fac-04c2-4b19-84ff-fc881e336e22" providerId="ADAL" clId="{8FE46DAF-EDF1-4C99-8A77-33B8E03B4FDE}" dt="2024-08-27T12:10:58.768" v="206"/>
          <ac:picMkLst>
            <pc:docMk/>
            <pc:sldMk cId="431185325" sldId="280"/>
            <ac:picMk id="25" creationId="{211DD82F-0EDC-43BE-8C7C-347707E26C83}"/>
          </ac:picMkLst>
        </pc:picChg>
        <pc:picChg chg="add mod">
          <ac:chgData name="BAXANDALL, Louise (SHEFFIELD CHILDREN'S NHS FOUNDATION TRUST)" userId="ca5c2fac-04c2-4b19-84ff-fc881e336e22" providerId="ADAL" clId="{8FE46DAF-EDF1-4C99-8A77-33B8E03B4FDE}" dt="2024-08-27T12:10:58.768" v="206"/>
          <ac:picMkLst>
            <pc:docMk/>
            <pc:sldMk cId="431185325" sldId="280"/>
            <ac:picMk id="26" creationId="{E9185EA5-7F29-6771-BE9D-DA0D6130AA4E}"/>
          </ac:picMkLst>
        </pc:picChg>
      </pc:sldChg>
      <pc:sldChg chg="addSp delSp modSp mod modTransition delAnim modAnim">
        <pc:chgData name="BAXANDALL, Louise (SHEFFIELD CHILDREN'S NHS FOUNDATION TRUST)" userId="ca5c2fac-04c2-4b19-84ff-fc881e336e22" providerId="ADAL" clId="{8FE46DAF-EDF1-4C99-8A77-33B8E03B4FDE}" dt="2024-08-27T12:11:15.691" v="211"/>
        <pc:sldMkLst>
          <pc:docMk/>
          <pc:sldMk cId="4184812149" sldId="281"/>
        </pc:sldMkLst>
        <pc:picChg chg="add del mod">
          <ac:chgData name="BAXANDALL, Louise (SHEFFIELD CHILDREN'S NHS FOUNDATION TRUST)" userId="ca5c2fac-04c2-4b19-84ff-fc881e336e22" providerId="ADAL" clId="{8FE46DAF-EDF1-4C99-8A77-33B8E03B4FDE}" dt="2024-08-27T11:56:59.607" v="83"/>
          <ac:picMkLst>
            <pc:docMk/>
            <pc:sldMk cId="4184812149" sldId="281"/>
            <ac:picMk id="9" creationId="{CC6F91EE-4277-7BBF-CA03-080EA00FA50F}"/>
          </ac:picMkLst>
        </pc:picChg>
        <pc:picChg chg="add del mod">
          <ac:chgData name="BAXANDALL, Louise (SHEFFIELD CHILDREN'S NHS FOUNDATION TRUST)" userId="ca5c2fac-04c2-4b19-84ff-fc881e336e22" providerId="ADAL" clId="{8FE46DAF-EDF1-4C99-8A77-33B8E03B4FDE}" dt="2024-08-27T11:56:59.607" v="83"/>
          <ac:picMkLst>
            <pc:docMk/>
            <pc:sldMk cId="4184812149" sldId="281"/>
            <ac:picMk id="11" creationId="{A9DA5A17-697E-8430-1CED-EF65D44FFF97}"/>
          </ac:picMkLst>
        </pc:picChg>
        <pc:picChg chg="add del mod">
          <ac:chgData name="BAXANDALL, Louise (SHEFFIELD CHILDREN'S NHS FOUNDATION TRUST)" userId="ca5c2fac-04c2-4b19-84ff-fc881e336e22" providerId="ADAL" clId="{8FE46DAF-EDF1-4C99-8A77-33B8E03B4FDE}" dt="2024-08-27T11:56:59.607" v="83"/>
          <ac:picMkLst>
            <pc:docMk/>
            <pc:sldMk cId="4184812149" sldId="281"/>
            <ac:picMk id="12" creationId="{21C8BC28-1C5C-0B02-EBE1-C2FD71D273AF}"/>
          </ac:picMkLst>
        </pc:picChg>
        <pc:picChg chg="add del mod">
          <ac:chgData name="BAXANDALL, Louise (SHEFFIELD CHILDREN'S NHS FOUNDATION TRUST)" userId="ca5c2fac-04c2-4b19-84ff-fc881e336e22" providerId="ADAL" clId="{8FE46DAF-EDF1-4C99-8A77-33B8E03B4FDE}" dt="2024-08-27T11:56:59.607" v="83"/>
          <ac:picMkLst>
            <pc:docMk/>
            <pc:sldMk cId="4184812149" sldId="281"/>
            <ac:picMk id="13" creationId="{F0FB461F-E264-ECFE-65EF-9258C9723AA3}"/>
          </ac:picMkLst>
        </pc:picChg>
        <pc:picChg chg="add del mod">
          <ac:chgData name="BAXANDALL, Louise (SHEFFIELD CHILDREN'S NHS FOUNDATION TRUST)" userId="ca5c2fac-04c2-4b19-84ff-fc881e336e22" providerId="ADAL" clId="{8FE46DAF-EDF1-4C99-8A77-33B8E03B4FDE}" dt="2024-08-27T11:57:17.207" v="88"/>
          <ac:picMkLst>
            <pc:docMk/>
            <pc:sldMk cId="4184812149" sldId="281"/>
            <ac:picMk id="14" creationId="{D6727036-F348-7B2A-40D8-10C3C41BA432}"/>
          </ac:picMkLst>
        </pc:picChg>
        <pc:picChg chg="add del mod">
          <ac:chgData name="BAXANDALL, Louise (SHEFFIELD CHILDREN'S NHS FOUNDATION TRUST)" userId="ca5c2fac-04c2-4b19-84ff-fc881e336e22" providerId="ADAL" clId="{8FE46DAF-EDF1-4C99-8A77-33B8E03B4FDE}" dt="2024-08-27T11:57:17.207" v="88"/>
          <ac:picMkLst>
            <pc:docMk/>
            <pc:sldMk cId="4184812149" sldId="281"/>
            <ac:picMk id="15" creationId="{CAEE88B4-928C-EAD8-EA24-50BC30421579}"/>
          </ac:picMkLst>
        </pc:picChg>
        <pc:picChg chg="add del mod">
          <ac:chgData name="BAXANDALL, Louise (SHEFFIELD CHILDREN'S NHS FOUNDATION TRUST)" userId="ca5c2fac-04c2-4b19-84ff-fc881e336e22" providerId="ADAL" clId="{8FE46DAF-EDF1-4C99-8A77-33B8E03B4FDE}" dt="2024-08-27T11:57:17.207" v="88"/>
          <ac:picMkLst>
            <pc:docMk/>
            <pc:sldMk cId="4184812149" sldId="281"/>
            <ac:picMk id="16" creationId="{4BDD31B5-7D78-ACC9-7BD9-4C667042B9F3}"/>
          </ac:picMkLst>
        </pc:picChg>
        <pc:picChg chg="add del mod">
          <ac:chgData name="BAXANDALL, Louise (SHEFFIELD CHILDREN'S NHS FOUNDATION TRUST)" userId="ca5c2fac-04c2-4b19-84ff-fc881e336e22" providerId="ADAL" clId="{8FE46DAF-EDF1-4C99-8A77-33B8E03B4FDE}" dt="2024-08-27T11:57:17.207" v="88"/>
          <ac:picMkLst>
            <pc:docMk/>
            <pc:sldMk cId="4184812149" sldId="281"/>
            <ac:picMk id="17" creationId="{48AC483C-7BE0-75DD-5A12-DC06A5AAC27B}"/>
          </ac:picMkLst>
        </pc:picChg>
        <pc:picChg chg="add del mod ord">
          <ac:chgData name="BAXANDALL, Louise (SHEFFIELD CHILDREN'S NHS FOUNDATION TRUST)" userId="ca5c2fac-04c2-4b19-84ff-fc881e336e22" providerId="ADAL" clId="{8FE46DAF-EDF1-4C99-8A77-33B8E03B4FDE}" dt="2024-08-27T11:57:30.037" v="89"/>
          <ac:picMkLst>
            <pc:docMk/>
            <pc:sldMk cId="4184812149" sldId="281"/>
            <ac:picMk id="22" creationId="{F3364124-A890-182C-2F5C-1DE3314D64BD}"/>
          </ac:picMkLst>
        </pc:picChg>
        <pc:picChg chg="add del mod ord">
          <ac:chgData name="BAXANDALL, Louise (SHEFFIELD CHILDREN'S NHS FOUNDATION TRUST)" userId="ca5c2fac-04c2-4b19-84ff-fc881e336e22" providerId="ADAL" clId="{8FE46DAF-EDF1-4C99-8A77-33B8E03B4FDE}" dt="2024-08-27T11:57:30.037" v="89"/>
          <ac:picMkLst>
            <pc:docMk/>
            <pc:sldMk cId="4184812149" sldId="281"/>
            <ac:picMk id="23" creationId="{3B660B15-E024-E54C-64FA-DE9FB12B4510}"/>
          </ac:picMkLst>
        </pc:picChg>
        <pc:picChg chg="add del mod ord">
          <ac:chgData name="BAXANDALL, Louise (SHEFFIELD CHILDREN'S NHS FOUNDATION TRUST)" userId="ca5c2fac-04c2-4b19-84ff-fc881e336e22" providerId="ADAL" clId="{8FE46DAF-EDF1-4C99-8A77-33B8E03B4FDE}" dt="2024-08-27T11:57:30.037" v="89"/>
          <ac:picMkLst>
            <pc:docMk/>
            <pc:sldMk cId="4184812149" sldId="281"/>
            <ac:picMk id="24" creationId="{9A8DD3B7-D493-DF0B-5558-C9AC2E984599}"/>
          </ac:picMkLst>
        </pc:picChg>
        <pc:picChg chg="add del mod ord">
          <ac:chgData name="BAXANDALL, Louise (SHEFFIELD CHILDREN'S NHS FOUNDATION TRUST)" userId="ca5c2fac-04c2-4b19-84ff-fc881e336e22" providerId="ADAL" clId="{8FE46DAF-EDF1-4C99-8A77-33B8E03B4FDE}" dt="2024-08-27T11:57:30.037" v="89"/>
          <ac:picMkLst>
            <pc:docMk/>
            <pc:sldMk cId="4184812149" sldId="281"/>
            <ac:picMk id="25" creationId="{91C51882-A17D-E865-7839-EAA2E4905231}"/>
          </ac:picMkLst>
        </pc:picChg>
        <pc:picChg chg="add del mod">
          <ac:chgData name="BAXANDALL, Louise (SHEFFIELD CHILDREN'S NHS FOUNDATION TRUST)" userId="ca5c2fac-04c2-4b19-84ff-fc881e336e22" providerId="ADAL" clId="{8FE46DAF-EDF1-4C99-8A77-33B8E03B4FDE}" dt="2024-08-27T12:04:04.073" v="172"/>
          <ac:picMkLst>
            <pc:docMk/>
            <pc:sldMk cId="4184812149" sldId="281"/>
            <ac:picMk id="26" creationId="{CFF7C6D3-4C42-705A-AE03-F095AB119510}"/>
          </ac:picMkLst>
        </pc:picChg>
        <pc:picChg chg="add del mod">
          <ac:chgData name="BAXANDALL, Louise (SHEFFIELD CHILDREN'S NHS FOUNDATION TRUST)" userId="ca5c2fac-04c2-4b19-84ff-fc881e336e22" providerId="ADAL" clId="{8FE46DAF-EDF1-4C99-8A77-33B8E03B4FDE}" dt="2024-08-27T12:02:07.942" v="139" actId="478"/>
          <ac:picMkLst>
            <pc:docMk/>
            <pc:sldMk cId="4184812149" sldId="281"/>
            <ac:picMk id="27" creationId="{7F3A0292-E29B-DF1B-2B50-6E975B7D76EB}"/>
          </ac:picMkLst>
        </pc:picChg>
        <pc:picChg chg="add del mod">
          <ac:chgData name="BAXANDALL, Louise (SHEFFIELD CHILDREN'S NHS FOUNDATION TRUST)" userId="ca5c2fac-04c2-4b19-84ff-fc881e336e22" providerId="ADAL" clId="{8FE46DAF-EDF1-4C99-8A77-33B8E03B4FDE}" dt="2024-08-27T12:02:06.052" v="138" actId="478"/>
          <ac:picMkLst>
            <pc:docMk/>
            <pc:sldMk cId="4184812149" sldId="281"/>
            <ac:picMk id="28" creationId="{ECC22948-2604-2EE9-11D5-EF7C2A8A60E2}"/>
          </ac:picMkLst>
        </pc:picChg>
        <pc:picChg chg="add del mod">
          <ac:chgData name="BAXANDALL, Louise (SHEFFIELD CHILDREN'S NHS FOUNDATION TRUST)" userId="ca5c2fac-04c2-4b19-84ff-fc881e336e22" providerId="ADAL" clId="{8FE46DAF-EDF1-4C99-8A77-33B8E03B4FDE}" dt="2024-08-27T12:04:04.073" v="172"/>
          <ac:picMkLst>
            <pc:docMk/>
            <pc:sldMk cId="4184812149" sldId="281"/>
            <ac:picMk id="29" creationId="{58FABD43-0A85-CCB3-E8BD-DEBCBFA79B1B}"/>
          </ac:picMkLst>
        </pc:picChg>
        <pc:picChg chg="add del mod">
          <ac:chgData name="BAXANDALL, Louise (SHEFFIELD CHILDREN'S NHS FOUNDATION TRUST)" userId="ca5c2fac-04c2-4b19-84ff-fc881e336e22" providerId="ADAL" clId="{8FE46DAF-EDF1-4C99-8A77-33B8E03B4FDE}" dt="2024-08-27T12:10:58.768" v="206"/>
          <ac:picMkLst>
            <pc:docMk/>
            <pc:sldMk cId="4184812149" sldId="281"/>
            <ac:picMk id="38" creationId="{46EE818E-D199-1E20-4B96-0D2014A8DCDF}"/>
          </ac:picMkLst>
        </pc:picChg>
        <pc:picChg chg="add del mod ord">
          <ac:chgData name="BAXANDALL, Louise (SHEFFIELD CHILDREN'S NHS FOUNDATION TRUST)" userId="ca5c2fac-04c2-4b19-84ff-fc881e336e22" providerId="ADAL" clId="{8FE46DAF-EDF1-4C99-8A77-33B8E03B4FDE}" dt="2024-08-27T12:10:58.768" v="206"/>
          <ac:picMkLst>
            <pc:docMk/>
            <pc:sldMk cId="4184812149" sldId="281"/>
            <ac:picMk id="39" creationId="{7486C91E-6773-C828-86B9-ADEC27143D03}"/>
          </ac:picMkLst>
        </pc:picChg>
        <pc:picChg chg="add del mod ord">
          <ac:chgData name="BAXANDALL, Louise (SHEFFIELD CHILDREN'S NHS FOUNDATION TRUST)" userId="ca5c2fac-04c2-4b19-84ff-fc881e336e22" providerId="ADAL" clId="{8FE46DAF-EDF1-4C99-8A77-33B8E03B4FDE}" dt="2024-08-27T12:10:58.768" v="206"/>
          <ac:picMkLst>
            <pc:docMk/>
            <pc:sldMk cId="4184812149" sldId="281"/>
            <ac:picMk id="40" creationId="{0FE2EB69-4D0D-9584-6876-7E2E75495C82}"/>
          </ac:picMkLst>
        </pc:picChg>
        <pc:picChg chg="add del mod">
          <ac:chgData name="BAXANDALL, Louise (SHEFFIELD CHILDREN'S NHS FOUNDATION TRUST)" userId="ca5c2fac-04c2-4b19-84ff-fc881e336e22" providerId="ADAL" clId="{8FE46DAF-EDF1-4C99-8A77-33B8E03B4FDE}" dt="2024-08-27T12:11:03.293" v="210"/>
          <ac:picMkLst>
            <pc:docMk/>
            <pc:sldMk cId="4184812149" sldId="281"/>
            <ac:picMk id="41" creationId="{8E1830A5-F9E2-C487-97E4-D2CBABBD001E}"/>
          </ac:picMkLst>
        </pc:picChg>
        <pc:picChg chg="add del mod">
          <ac:chgData name="BAXANDALL, Louise (SHEFFIELD CHILDREN'S NHS FOUNDATION TRUST)" userId="ca5c2fac-04c2-4b19-84ff-fc881e336e22" providerId="ADAL" clId="{8FE46DAF-EDF1-4C99-8A77-33B8E03B4FDE}" dt="2024-08-27T12:11:03.293" v="210"/>
          <ac:picMkLst>
            <pc:docMk/>
            <pc:sldMk cId="4184812149" sldId="281"/>
            <ac:picMk id="42" creationId="{14383973-DE01-C90F-AF73-F1FB85815F50}"/>
          </ac:picMkLst>
        </pc:picChg>
        <pc:picChg chg="add del mod">
          <ac:chgData name="BAXANDALL, Louise (SHEFFIELD CHILDREN'S NHS FOUNDATION TRUST)" userId="ca5c2fac-04c2-4b19-84ff-fc881e336e22" providerId="ADAL" clId="{8FE46DAF-EDF1-4C99-8A77-33B8E03B4FDE}" dt="2024-08-27T12:11:03.293" v="210"/>
          <ac:picMkLst>
            <pc:docMk/>
            <pc:sldMk cId="4184812149" sldId="281"/>
            <ac:picMk id="43" creationId="{0556DD89-F372-2F28-688C-424EA7AD63A9}"/>
          </ac:picMkLst>
        </pc:picChg>
        <pc:picChg chg="add del mod ord">
          <ac:chgData name="BAXANDALL, Louise (SHEFFIELD CHILDREN'S NHS FOUNDATION TRUST)" userId="ca5c2fac-04c2-4b19-84ff-fc881e336e22" providerId="ADAL" clId="{8FE46DAF-EDF1-4C99-8A77-33B8E03B4FDE}" dt="2024-08-27T12:11:15.691" v="211"/>
          <ac:picMkLst>
            <pc:docMk/>
            <pc:sldMk cId="4184812149" sldId="281"/>
            <ac:picMk id="50" creationId="{80D8E81E-175A-693C-508E-F463AD112F9D}"/>
          </ac:picMkLst>
        </pc:picChg>
        <pc:picChg chg="add del mod ord">
          <ac:chgData name="BAXANDALL, Louise (SHEFFIELD CHILDREN'S NHS FOUNDATION TRUST)" userId="ca5c2fac-04c2-4b19-84ff-fc881e336e22" providerId="ADAL" clId="{8FE46DAF-EDF1-4C99-8A77-33B8E03B4FDE}" dt="2024-08-27T12:11:15.691" v="211"/>
          <ac:picMkLst>
            <pc:docMk/>
            <pc:sldMk cId="4184812149" sldId="281"/>
            <ac:picMk id="51" creationId="{800D80D6-DAB8-0562-3D2C-D95BFF27FA34}"/>
          </ac:picMkLst>
        </pc:picChg>
        <pc:picChg chg="add del mod ord">
          <ac:chgData name="BAXANDALL, Louise (SHEFFIELD CHILDREN'S NHS FOUNDATION TRUST)" userId="ca5c2fac-04c2-4b19-84ff-fc881e336e22" providerId="ADAL" clId="{8FE46DAF-EDF1-4C99-8A77-33B8E03B4FDE}" dt="2024-08-27T12:11:15.691" v="211"/>
          <ac:picMkLst>
            <pc:docMk/>
            <pc:sldMk cId="4184812149" sldId="281"/>
            <ac:picMk id="52" creationId="{4928FD7A-07B4-005A-0BB8-3D8FCCE97314}"/>
          </ac:picMkLst>
        </pc:picChg>
        <pc:picChg chg="add mod">
          <ac:chgData name="BAXANDALL, Louise (SHEFFIELD CHILDREN'S NHS FOUNDATION TRUST)" userId="ca5c2fac-04c2-4b19-84ff-fc881e336e22" providerId="ADAL" clId="{8FE46DAF-EDF1-4C99-8A77-33B8E03B4FDE}" dt="2024-08-27T12:11:15.691" v="211"/>
          <ac:picMkLst>
            <pc:docMk/>
            <pc:sldMk cId="4184812149" sldId="281"/>
            <ac:picMk id="53" creationId="{508EE919-BC6C-C067-25A0-E1F9925DF0DA}"/>
          </ac:picMkLst>
        </pc:picChg>
        <pc:picChg chg="add mod">
          <ac:chgData name="BAXANDALL, Louise (SHEFFIELD CHILDREN'S NHS FOUNDATION TRUST)" userId="ca5c2fac-04c2-4b19-84ff-fc881e336e22" providerId="ADAL" clId="{8FE46DAF-EDF1-4C99-8A77-33B8E03B4FDE}" dt="2024-08-27T12:11:15.691" v="211"/>
          <ac:picMkLst>
            <pc:docMk/>
            <pc:sldMk cId="4184812149" sldId="281"/>
            <ac:picMk id="54" creationId="{177FC6B5-E935-5EF6-7EF9-8FEDAB2B47D0}"/>
          </ac:picMkLst>
        </pc:picChg>
        <pc:picChg chg="add mod">
          <ac:chgData name="BAXANDALL, Louise (SHEFFIELD CHILDREN'S NHS FOUNDATION TRUST)" userId="ca5c2fac-04c2-4b19-84ff-fc881e336e22" providerId="ADAL" clId="{8FE46DAF-EDF1-4C99-8A77-33B8E03B4FDE}" dt="2024-08-27T12:11:15.691" v="211"/>
          <ac:picMkLst>
            <pc:docMk/>
            <pc:sldMk cId="4184812149" sldId="281"/>
            <ac:picMk id="55" creationId="{A4DD43F3-735B-23D4-9A56-9B561C398494}"/>
          </ac:picMkLst>
        </pc:picChg>
      </pc:sldChg>
      <pc:sldChg chg="addSp delSp modSp mod modTransition delAnim modAnim">
        <pc:chgData name="BAXANDALL, Louise (SHEFFIELD CHILDREN'S NHS FOUNDATION TRUST)" userId="ca5c2fac-04c2-4b19-84ff-fc881e336e22" providerId="ADAL" clId="{8FE46DAF-EDF1-4C99-8A77-33B8E03B4FDE}" dt="2024-08-27T12:24:08.431" v="241" actId="478"/>
        <pc:sldMkLst>
          <pc:docMk/>
          <pc:sldMk cId="740388946" sldId="282"/>
        </pc:sldMkLst>
        <pc:picChg chg="add del mod">
          <ac:chgData name="BAXANDALL, Louise (SHEFFIELD CHILDREN'S NHS FOUNDATION TRUST)" userId="ca5c2fac-04c2-4b19-84ff-fc881e336e22" providerId="ADAL" clId="{8FE46DAF-EDF1-4C99-8A77-33B8E03B4FDE}" dt="2024-08-27T11:56:59.607" v="83"/>
          <ac:picMkLst>
            <pc:docMk/>
            <pc:sldMk cId="740388946" sldId="282"/>
            <ac:picMk id="11" creationId="{1A9DBB5F-1398-AB0A-7B12-D568ABCD6112}"/>
          </ac:picMkLst>
        </pc:picChg>
        <pc:picChg chg="add del mod">
          <ac:chgData name="BAXANDALL, Louise (SHEFFIELD CHILDREN'S NHS FOUNDATION TRUST)" userId="ca5c2fac-04c2-4b19-84ff-fc881e336e22" providerId="ADAL" clId="{8FE46DAF-EDF1-4C99-8A77-33B8E03B4FDE}" dt="2024-08-27T11:56:59.607" v="83"/>
          <ac:picMkLst>
            <pc:docMk/>
            <pc:sldMk cId="740388946" sldId="282"/>
            <ac:picMk id="12" creationId="{BB9941AD-A37D-B7B9-874C-D86BEE66912A}"/>
          </ac:picMkLst>
        </pc:picChg>
        <pc:picChg chg="add del mod">
          <ac:chgData name="BAXANDALL, Louise (SHEFFIELD CHILDREN'S NHS FOUNDATION TRUST)" userId="ca5c2fac-04c2-4b19-84ff-fc881e336e22" providerId="ADAL" clId="{8FE46DAF-EDF1-4C99-8A77-33B8E03B4FDE}" dt="2024-08-27T11:56:59.607" v="83"/>
          <ac:picMkLst>
            <pc:docMk/>
            <pc:sldMk cId="740388946" sldId="282"/>
            <ac:picMk id="13" creationId="{27F3BCE2-FD9A-D179-F146-B2F4AAE4FD91}"/>
          </ac:picMkLst>
        </pc:picChg>
        <pc:picChg chg="mod">
          <ac:chgData name="BAXANDALL, Louise (SHEFFIELD CHILDREN'S NHS FOUNDATION TRUST)" userId="ca5c2fac-04c2-4b19-84ff-fc881e336e22" providerId="ADAL" clId="{8FE46DAF-EDF1-4C99-8A77-33B8E03B4FDE}" dt="2024-08-19T13:44:10.549" v="17" actId="1037"/>
          <ac:picMkLst>
            <pc:docMk/>
            <pc:sldMk cId="740388946" sldId="282"/>
            <ac:picMk id="14" creationId="{9188B568-4A7E-0AD0-A27E-C03A3F6FAB84}"/>
          </ac:picMkLst>
        </pc:picChg>
        <pc:picChg chg="add del mod">
          <ac:chgData name="BAXANDALL, Louise (SHEFFIELD CHILDREN'S NHS FOUNDATION TRUST)" userId="ca5c2fac-04c2-4b19-84ff-fc881e336e22" providerId="ADAL" clId="{8FE46DAF-EDF1-4C99-8A77-33B8E03B4FDE}" dt="2024-08-27T11:56:59.607" v="83"/>
          <ac:picMkLst>
            <pc:docMk/>
            <pc:sldMk cId="740388946" sldId="282"/>
            <ac:picMk id="14" creationId="{A8DF7969-5ADF-90CA-2746-3B34A37AD0F1}"/>
          </ac:picMkLst>
        </pc:picChg>
        <pc:picChg chg="add del mod">
          <ac:chgData name="BAXANDALL, Louise (SHEFFIELD CHILDREN'S NHS FOUNDATION TRUST)" userId="ca5c2fac-04c2-4b19-84ff-fc881e336e22" providerId="ADAL" clId="{8FE46DAF-EDF1-4C99-8A77-33B8E03B4FDE}" dt="2024-08-27T11:57:36.776" v="94"/>
          <ac:picMkLst>
            <pc:docMk/>
            <pc:sldMk cId="740388946" sldId="282"/>
            <ac:picMk id="15" creationId="{86E99465-D226-9209-C2B5-5533FD531C4C}"/>
          </ac:picMkLst>
        </pc:picChg>
        <pc:picChg chg="add del mod">
          <ac:chgData name="BAXANDALL, Louise (SHEFFIELD CHILDREN'S NHS FOUNDATION TRUST)" userId="ca5c2fac-04c2-4b19-84ff-fc881e336e22" providerId="ADAL" clId="{8FE46DAF-EDF1-4C99-8A77-33B8E03B4FDE}" dt="2024-08-27T11:57:36.776" v="94"/>
          <ac:picMkLst>
            <pc:docMk/>
            <pc:sldMk cId="740388946" sldId="282"/>
            <ac:picMk id="16" creationId="{CC61AEBF-D2C8-D02B-CEEA-5D5A1328F83C}"/>
          </ac:picMkLst>
        </pc:picChg>
        <pc:picChg chg="add del mod">
          <ac:chgData name="BAXANDALL, Louise (SHEFFIELD CHILDREN'S NHS FOUNDATION TRUST)" userId="ca5c2fac-04c2-4b19-84ff-fc881e336e22" providerId="ADAL" clId="{8FE46DAF-EDF1-4C99-8A77-33B8E03B4FDE}" dt="2024-08-27T11:57:36.776" v="94"/>
          <ac:picMkLst>
            <pc:docMk/>
            <pc:sldMk cId="740388946" sldId="282"/>
            <ac:picMk id="17" creationId="{3FCCD059-514C-7935-6744-2536F3ADCFC8}"/>
          </ac:picMkLst>
        </pc:picChg>
        <pc:picChg chg="add del mod">
          <ac:chgData name="BAXANDALL, Louise (SHEFFIELD CHILDREN'S NHS FOUNDATION TRUST)" userId="ca5c2fac-04c2-4b19-84ff-fc881e336e22" providerId="ADAL" clId="{8FE46DAF-EDF1-4C99-8A77-33B8E03B4FDE}" dt="2024-08-27T11:57:36.776" v="94"/>
          <ac:picMkLst>
            <pc:docMk/>
            <pc:sldMk cId="740388946" sldId="282"/>
            <ac:picMk id="18" creationId="{0FBB862E-2BC3-8D5A-FBE5-446BAEF74DE7}"/>
          </ac:picMkLst>
        </pc:picChg>
        <pc:picChg chg="add del mod ord">
          <ac:chgData name="BAXANDALL, Louise (SHEFFIELD CHILDREN'S NHS FOUNDATION TRUST)" userId="ca5c2fac-04c2-4b19-84ff-fc881e336e22" providerId="ADAL" clId="{8FE46DAF-EDF1-4C99-8A77-33B8E03B4FDE}" dt="2024-08-27T11:58:00.454" v="95"/>
          <ac:picMkLst>
            <pc:docMk/>
            <pc:sldMk cId="740388946" sldId="282"/>
            <ac:picMk id="35" creationId="{4B6B64EA-59B1-E7B8-ADDC-682F9A7BC8D3}"/>
          </ac:picMkLst>
        </pc:picChg>
        <pc:picChg chg="add del mod ord">
          <ac:chgData name="BAXANDALL, Louise (SHEFFIELD CHILDREN'S NHS FOUNDATION TRUST)" userId="ca5c2fac-04c2-4b19-84ff-fc881e336e22" providerId="ADAL" clId="{8FE46DAF-EDF1-4C99-8A77-33B8E03B4FDE}" dt="2024-08-27T11:58:00.454" v="95"/>
          <ac:picMkLst>
            <pc:docMk/>
            <pc:sldMk cId="740388946" sldId="282"/>
            <ac:picMk id="36" creationId="{0D412101-5AF4-3E06-1627-33CCCFE810F9}"/>
          </ac:picMkLst>
        </pc:picChg>
        <pc:picChg chg="add del mod ord">
          <ac:chgData name="BAXANDALL, Louise (SHEFFIELD CHILDREN'S NHS FOUNDATION TRUST)" userId="ca5c2fac-04c2-4b19-84ff-fc881e336e22" providerId="ADAL" clId="{8FE46DAF-EDF1-4C99-8A77-33B8E03B4FDE}" dt="2024-08-27T11:58:00.454" v="95"/>
          <ac:picMkLst>
            <pc:docMk/>
            <pc:sldMk cId="740388946" sldId="282"/>
            <ac:picMk id="37" creationId="{A0EEBFC7-5A40-8C9F-7ED6-1857D66630EE}"/>
          </ac:picMkLst>
        </pc:picChg>
        <pc:picChg chg="add del mod ord">
          <ac:chgData name="BAXANDALL, Louise (SHEFFIELD CHILDREN'S NHS FOUNDATION TRUST)" userId="ca5c2fac-04c2-4b19-84ff-fc881e336e22" providerId="ADAL" clId="{8FE46DAF-EDF1-4C99-8A77-33B8E03B4FDE}" dt="2024-08-27T11:58:00.454" v="95"/>
          <ac:picMkLst>
            <pc:docMk/>
            <pc:sldMk cId="740388946" sldId="282"/>
            <ac:picMk id="38" creationId="{031CD442-73B3-6DF8-3DFB-7DABF7D76824}"/>
          </ac:picMkLst>
        </pc:picChg>
        <pc:picChg chg="add del mod">
          <ac:chgData name="BAXANDALL, Louise (SHEFFIELD CHILDREN'S NHS FOUNDATION TRUST)" userId="ca5c2fac-04c2-4b19-84ff-fc881e336e22" providerId="ADAL" clId="{8FE46DAF-EDF1-4C99-8A77-33B8E03B4FDE}" dt="2024-08-27T11:58:05.085" v="100"/>
          <ac:picMkLst>
            <pc:docMk/>
            <pc:sldMk cId="740388946" sldId="282"/>
            <ac:picMk id="39" creationId="{C7544C2B-7387-70E6-1AA4-0B959999A654}"/>
          </ac:picMkLst>
        </pc:picChg>
        <pc:picChg chg="add del mod">
          <ac:chgData name="BAXANDALL, Louise (SHEFFIELD CHILDREN'S NHS FOUNDATION TRUST)" userId="ca5c2fac-04c2-4b19-84ff-fc881e336e22" providerId="ADAL" clId="{8FE46DAF-EDF1-4C99-8A77-33B8E03B4FDE}" dt="2024-08-27T11:58:05.085" v="100"/>
          <ac:picMkLst>
            <pc:docMk/>
            <pc:sldMk cId="740388946" sldId="282"/>
            <ac:picMk id="40" creationId="{292700CB-F42C-0A1D-3B26-AB54DE911971}"/>
          </ac:picMkLst>
        </pc:picChg>
        <pc:picChg chg="add del mod">
          <ac:chgData name="BAXANDALL, Louise (SHEFFIELD CHILDREN'S NHS FOUNDATION TRUST)" userId="ca5c2fac-04c2-4b19-84ff-fc881e336e22" providerId="ADAL" clId="{8FE46DAF-EDF1-4C99-8A77-33B8E03B4FDE}" dt="2024-08-27T11:58:05.085" v="100"/>
          <ac:picMkLst>
            <pc:docMk/>
            <pc:sldMk cId="740388946" sldId="282"/>
            <ac:picMk id="41" creationId="{CAFF979E-8AB9-9B5C-3523-5665097E0B11}"/>
          </ac:picMkLst>
        </pc:picChg>
        <pc:picChg chg="add del mod">
          <ac:chgData name="BAXANDALL, Louise (SHEFFIELD CHILDREN'S NHS FOUNDATION TRUST)" userId="ca5c2fac-04c2-4b19-84ff-fc881e336e22" providerId="ADAL" clId="{8FE46DAF-EDF1-4C99-8A77-33B8E03B4FDE}" dt="2024-08-27T11:58:05.085" v="100"/>
          <ac:picMkLst>
            <pc:docMk/>
            <pc:sldMk cId="740388946" sldId="282"/>
            <ac:picMk id="42" creationId="{D3BD8F94-C4DC-5E35-101A-095B9C9B32AD}"/>
          </ac:picMkLst>
        </pc:picChg>
        <pc:picChg chg="add del mod ord">
          <ac:chgData name="BAXANDALL, Louise (SHEFFIELD CHILDREN'S NHS FOUNDATION TRUST)" userId="ca5c2fac-04c2-4b19-84ff-fc881e336e22" providerId="ADAL" clId="{8FE46DAF-EDF1-4C99-8A77-33B8E03B4FDE}" dt="2024-08-27T11:58:27.887" v="101"/>
          <ac:picMkLst>
            <pc:docMk/>
            <pc:sldMk cId="740388946" sldId="282"/>
            <ac:picMk id="51" creationId="{CC7E7E63-63A2-03EE-D0F9-F05E7A5B1582}"/>
          </ac:picMkLst>
        </pc:picChg>
        <pc:picChg chg="add del mod ord">
          <ac:chgData name="BAXANDALL, Louise (SHEFFIELD CHILDREN'S NHS FOUNDATION TRUST)" userId="ca5c2fac-04c2-4b19-84ff-fc881e336e22" providerId="ADAL" clId="{8FE46DAF-EDF1-4C99-8A77-33B8E03B4FDE}" dt="2024-08-27T11:58:27.887" v="101"/>
          <ac:picMkLst>
            <pc:docMk/>
            <pc:sldMk cId="740388946" sldId="282"/>
            <ac:picMk id="52" creationId="{BD92E708-F4E0-A5D0-F07E-AEC42D24A7C6}"/>
          </ac:picMkLst>
        </pc:picChg>
        <pc:picChg chg="add del mod ord">
          <ac:chgData name="BAXANDALL, Louise (SHEFFIELD CHILDREN'S NHS FOUNDATION TRUST)" userId="ca5c2fac-04c2-4b19-84ff-fc881e336e22" providerId="ADAL" clId="{8FE46DAF-EDF1-4C99-8A77-33B8E03B4FDE}" dt="2024-08-27T11:58:27.887" v="101"/>
          <ac:picMkLst>
            <pc:docMk/>
            <pc:sldMk cId="740388946" sldId="282"/>
            <ac:picMk id="53" creationId="{CFBFE0CE-CC79-B2DD-8D3C-3F3BECD31721}"/>
          </ac:picMkLst>
        </pc:picChg>
        <pc:picChg chg="add del mod ord">
          <ac:chgData name="BAXANDALL, Louise (SHEFFIELD CHILDREN'S NHS FOUNDATION TRUST)" userId="ca5c2fac-04c2-4b19-84ff-fc881e336e22" providerId="ADAL" clId="{8FE46DAF-EDF1-4C99-8A77-33B8E03B4FDE}" dt="2024-08-27T11:58:27.887" v="101"/>
          <ac:picMkLst>
            <pc:docMk/>
            <pc:sldMk cId="740388946" sldId="282"/>
            <ac:picMk id="54" creationId="{5238D889-23BC-3F7E-C211-EE74F150726F}"/>
          </ac:picMkLst>
        </pc:picChg>
        <pc:picChg chg="add del mod">
          <ac:chgData name="BAXANDALL, Louise (SHEFFIELD CHILDREN'S NHS FOUNDATION TRUST)" userId="ca5c2fac-04c2-4b19-84ff-fc881e336e22" providerId="ADAL" clId="{8FE46DAF-EDF1-4C99-8A77-33B8E03B4FDE}" dt="2024-08-27T12:04:04.073" v="172"/>
          <ac:picMkLst>
            <pc:docMk/>
            <pc:sldMk cId="740388946" sldId="282"/>
            <ac:picMk id="55" creationId="{E38BAC9E-DCE7-2701-5B12-5A4D9DDEDDEE}"/>
          </ac:picMkLst>
        </pc:picChg>
        <pc:picChg chg="add del mod">
          <ac:chgData name="BAXANDALL, Louise (SHEFFIELD CHILDREN'S NHS FOUNDATION TRUST)" userId="ca5c2fac-04c2-4b19-84ff-fc881e336e22" providerId="ADAL" clId="{8FE46DAF-EDF1-4C99-8A77-33B8E03B4FDE}" dt="2024-08-27T12:02:24.577" v="141" actId="478"/>
          <ac:picMkLst>
            <pc:docMk/>
            <pc:sldMk cId="740388946" sldId="282"/>
            <ac:picMk id="56" creationId="{E7D9C661-E278-3679-1CDB-5607C0D9AC04}"/>
          </ac:picMkLst>
        </pc:picChg>
        <pc:picChg chg="add del mod">
          <ac:chgData name="BAXANDALL, Louise (SHEFFIELD CHILDREN'S NHS FOUNDATION TRUST)" userId="ca5c2fac-04c2-4b19-84ff-fc881e336e22" providerId="ADAL" clId="{8FE46DAF-EDF1-4C99-8A77-33B8E03B4FDE}" dt="2024-08-27T12:02:23.556" v="140" actId="478"/>
          <ac:picMkLst>
            <pc:docMk/>
            <pc:sldMk cId="740388946" sldId="282"/>
            <ac:picMk id="57" creationId="{6A3F29E4-4AEC-8901-D352-74143842FD26}"/>
          </ac:picMkLst>
        </pc:picChg>
        <pc:picChg chg="add del mod">
          <ac:chgData name="BAXANDALL, Louise (SHEFFIELD CHILDREN'S NHS FOUNDATION TRUST)" userId="ca5c2fac-04c2-4b19-84ff-fc881e336e22" providerId="ADAL" clId="{8FE46DAF-EDF1-4C99-8A77-33B8E03B4FDE}" dt="2024-08-27T12:04:04.073" v="172"/>
          <ac:picMkLst>
            <pc:docMk/>
            <pc:sldMk cId="740388946" sldId="282"/>
            <ac:picMk id="58" creationId="{396B0B0A-733C-4221-4D11-37A06D02BE72}"/>
          </ac:picMkLst>
        </pc:picChg>
        <pc:picChg chg="add del mod">
          <ac:chgData name="BAXANDALL, Louise (SHEFFIELD CHILDREN'S NHS FOUNDATION TRUST)" userId="ca5c2fac-04c2-4b19-84ff-fc881e336e22" providerId="ADAL" clId="{8FE46DAF-EDF1-4C99-8A77-33B8E03B4FDE}" dt="2024-08-27T12:11:30.494" v="212"/>
          <ac:picMkLst>
            <pc:docMk/>
            <pc:sldMk cId="740388946" sldId="282"/>
            <ac:picMk id="67" creationId="{DE8B5399-3BA6-E1B6-A6AE-646975B41097}"/>
          </ac:picMkLst>
        </pc:picChg>
        <pc:picChg chg="add del mod ord">
          <ac:chgData name="BAXANDALL, Louise (SHEFFIELD CHILDREN'S NHS FOUNDATION TRUST)" userId="ca5c2fac-04c2-4b19-84ff-fc881e336e22" providerId="ADAL" clId="{8FE46DAF-EDF1-4C99-8A77-33B8E03B4FDE}" dt="2024-08-27T12:11:30.494" v="212"/>
          <ac:picMkLst>
            <pc:docMk/>
            <pc:sldMk cId="740388946" sldId="282"/>
            <ac:picMk id="68" creationId="{490A6C00-AC63-3B7B-5226-D60E0A959541}"/>
          </ac:picMkLst>
        </pc:picChg>
        <pc:picChg chg="add del mod ord">
          <ac:chgData name="BAXANDALL, Louise (SHEFFIELD CHILDREN'S NHS FOUNDATION TRUST)" userId="ca5c2fac-04c2-4b19-84ff-fc881e336e22" providerId="ADAL" clId="{8FE46DAF-EDF1-4C99-8A77-33B8E03B4FDE}" dt="2024-08-27T12:11:30.494" v="212"/>
          <ac:picMkLst>
            <pc:docMk/>
            <pc:sldMk cId="740388946" sldId="282"/>
            <ac:picMk id="69" creationId="{4503CA96-B452-4FCA-A1E3-C6F8560423B5}"/>
          </ac:picMkLst>
        </pc:picChg>
        <pc:picChg chg="add del mod">
          <ac:chgData name="BAXANDALL, Louise (SHEFFIELD CHILDREN'S NHS FOUNDATION TRUST)" userId="ca5c2fac-04c2-4b19-84ff-fc881e336e22" providerId="ADAL" clId="{8FE46DAF-EDF1-4C99-8A77-33B8E03B4FDE}" dt="2024-08-27T12:11:35.298" v="216"/>
          <ac:picMkLst>
            <pc:docMk/>
            <pc:sldMk cId="740388946" sldId="282"/>
            <ac:picMk id="70" creationId="{48AAD3C1-2C4B-8F39-8FA8-39C8A80D99A9}"/>
          </ac:picMkLst>
        </pc:picChg>
        <pc:picChg chg="add del mod">
          <ac:chgData name="BAXANDALL, Louise (SHEFFIELD CHILDREN'S NHS FOUNDATION TRUST)" userId="ca5c2fac-04c2-4b19-84ff-fc881e336e22" providerId="ADAL" clId="{8FE46DAF-EDF1-4C99-8A77-33B8E03B4FDE}" dt="2024-08-27T12:11:35.298" v="216"/>
          <ac:picMkLst>
            <pc:docMk/>
            <pc:sldMk cId="740388946" sldId="282"/>
            <ac:picMk id="71" creationId="{ABF90557-EB48-A40D-1A30-99D84B55DB08}"/>
          </ac:picMkLst>
        </pc:picChg>
        <pc:picChg chg="add del mod">
          <ac:chgData name="BAXANDALL, Louise (SHEFFIELD CHILDREN'S NHS FOUNDATION TRUST)" userId="ca5c2fac-04c2-4b19-84ff-fc881e336e22" providerId="ADAL" clId="{8FE46DAF-EDF1-4C99-8A77-33B8E03B4FDE}" dt="2024-08-27T12:11:35.298" v="216"/>
          <ac:picMkLst>
            <pc:docMk/>
            <pc:sldMk cId="740388946" sldId="282"/>
            <ac:picMk id="72" creationId="{EFB130A1-A94D-786F-ADE9-6FBA99C522D7}"/>
          </ac:picMkLst>
        </pc:picChg>
        <pc:picChg chg="add del mod ord">
          <ac:chgData name="BAXANDALL, Louise (SHEFFIELD CHILDREN'S NHS FOUNDATION TRUST)" userId="ca5c2fac-04c2-4b19-84ff-fc881e336e22" providerId="ADAL" clId="{8FE46DAF-EDF1-4C99-8A77-33B8E03B4FDE}" dt="2024-08-27T12:11:58.564" v="217"/>
          <ac:picMkLst>
            <pc:docMk/>
            <pc:sldMk cId="740388946" sldId="282"/>
            <ac:picMk id="79" creationId="{B90D05CC-A800-85CB-C0D0-85FB5226E6E3}"/>
          </ac:picMkLst>
        </pc:picChg>
        <pc:picChg chg="add del mod ord">
          <ac:chgData name="BAXANDALL, Louise (SHEFFIELD CHILDREN'S NHS FOUNDATION TRUST)" userId="ca5c2fac-04c2-4b19-84ff-fc881e336e22" providerId="ADAL" clId="{8FE46DAF-EDF1-4C99-8A77-33B8E03B4FDE}" dt="2024-08-27T12:11:58.564" v="217"/>
          <ac:picMkLst>
            <pc:docMk/>
            <pc:sldMk cId="740388946" sldId="282"/>
            <ac:picMk id="80" creationId="{33D7E873-016E-83B9-B390-E5CC578F29FD}"/>
          </ac:picMkLst>
        </pc:picChg>
        <pc:picChg chg="add del mod ord">
          <ac:chgData name="BAXANDALL, Louise (SHEFFIELD CHILDREN'S NHS FOUNDATION TRUST)" userId="ca5c2fac-04c2-4b19-84ff-fc881e336e22" providerId="ADAL" clId="{8FE46DAF-EDF1-4C99-8A77-33B8E03B4FDE}" dt="2024-08-27T12:11:58.564" v="217"/>
          <ac:picMkLst>
            <pc:docMk/>
            <pc:sldMk cId="740388946" sldId="282"/>
            <ac:picMk id="81" creationId="{C3D8AA79-23E0-BCCE-F180-2BE12DB998FB}"/>
          </ac:picMkLst>
        </pc:picChg>
        <pc:picChg chg="add del mod">
          <ac:chgData name="BAXANDALL, Louise (SHEFFIELD CHILDREN'S NHS FOUNDATION TRUST)" userId="ca5c2fac-04c2-4b19-84ff-fc881e336e22" providerId="ADAL" clId="{8FE46DAF-EDF1-4C99-8A77-33B8E03B4FDE}" dt="2024-08-27T12:24:08.431" v="241" actId="478"/>
          <ac:picMkLst>
            <pc:docMk/>
            <pc:sldMk cId="740388946" sldId="282"/>
            <ac:picMk id="82" creationId="{7D57168B-B8D1-3929-77AE-CE80C3948905}"/>
          </ac:picMkLst>
        </pc:picChg>
        <pc:picChg chg="add del mod">
          <ac:chgData name="BAXANDALL, Louise (SHEFFIELD CHILDREN'S NHS FOUNDATION TRUST)" userId="ca5c2fac-04c2-4b19-84ff-fc881e336e22" providerId="ADAL" clId="{8FE46DAF-EDF1-4C99-8A77-33B8E03B4FDE}" dt="2024-08-27T12:24:07.520" v="240" actId="478"/>
          <ac:picMkLst>
            <pc:docMk/>
            <pc:sldMk cId="740388946" sldId="282"/>
            <ac:picMk id="83" creationId="{581FF89F-587E-23D4-1518-062759298761}"/>
          </ac:picMkLst>
        </pc:picChg>
        <pc:picChg chg="add mod">
          <ac:chgData name="BAXANDALL, Louise (SHEFFIELD CHILDREN'S NHS FOUNDATION TRUST)" userId="ca5c2fac-04c2-4b19-84ff-fc881e336e22" providerId="ADAL" clId="{8FE46DAF-EDF1-4C99-8A77-33B8E03B4FDE}" dt="2024-08-27T12:24:06.147" v="239" actId="1076"/>
          <ac:picMkLst>
            <pc:docMk/>
            <pc:sldMk cId="740388946" sldId="282"/>
            <ac:picMk id="84" creationId="{22E9FAF2-13A1-BC69-261D-5CD1264CF85F}"/>
          </ac:picMkLst>
        </pc:picChg>
      </pc:sldChg>
      <pc:sldChg chg="addSp delSp modSp mod modTransition delAnim modAnim">
        <pc:chgData name="BAXANDALL, Louise (SHEFFIELD CHILDREN'S NHS FOUNDATION TRUST)" userId="ca5c2fac-04c2-4b19-84ff-fc881e336e22" providerId="ADAL" clId="{8FE46DAF-EDF1-4C99-8A77-33B8E03B4FDE}" dt="2024-08-27T12:12:48.259" v="224"/>
        <pc:sldMkLst>
          <pc:docMk/>
          <pc:sldMk cId="716295332" sldId="283"/>
        </pc:sldMkLst>
        <pc:picChg chg="add del mod">
          <ac:chgData name="BAXANDALL, Louise (SHEFFIELD CHILDREN'S NHS FOUNDATION TRUST)" userId="ca5c2fac-04c2-4b19-84ff-fc881e336e22" providerId="ADAL" clId="{8FE46DAF-EDF1-4C99-8A77-33B8E03B4FDE}" dt="2024-08-27T11:59:38.044" v="115"/>
          <ac:picMkLst>
            <pc:docMk/>
            <pc:sldMk cId="716295332" sldId="283"/>
            <ac:picMk id="10" creationId="{0B13DEDE-3312-5F89-E583-D1917942E05A}"/>
          </ac:picMkLst>
        </pc:picChg>
        <pc:picChg chg="add del mod">
          <ac:chgData name="BAXANDALL, Louise (SHEFFIELD CHILDREN'S NHS FOUNDATION TRUST)" userId="ca5c2fac-04c2-4b19-84ff-fc881e336e22" providerId="ADAL" clId="{8FE46DAF-EDF1-4C99-8A77-33B8E03B4FDE}" dt="2024-08-27T11:59:38.044" v="115"/>
          <ac:picMkLst>
            <pc:docMk/>
            <pc:sldMk cId="716295332" sldId="283"/>
            <ac:picMk id="11" creationId="{D891AEC7-074F-4CCE-2826-A18BEC67928D}"/>
          </ac:picMkLst>
        </pc:picChg>
        <pc:picChg chg="add del mod">
          <ac:chgData name="BAXANDALL, Louise (SHEFFIELD CHILDREN'S NHS FOUNDATION TRUST)" userId="ca5c2fac-04c2-4b19-84ff-fc881e336e22" providerId="ADAL" clId="{8FE46DAF-EDF1-4C99-8A77-33B8E03B4FDE}" dt="2024-08-27T11:59:38.044" v="115"/>
          <ac:picMkLst>
            <pc:docMk/>
            <pc:sldMk cId="716295332" sldId="283"/>
            <ac:picMk id="12" creationId="{2DBD3723-968D-D5DC-B39D-E80D35234FA9}"/>
          </ac:picMkLst>
        </pc:picChg>
        <pc:picChg chg="add del mod">
          <ac:chgData name="BAXANDALL, Louise (SHEFFIELD CHILDREN'S NHS FOUNDATION TRUST)" userId="ca5c2fac-04c2-4b19-84ff-fc881e336e22" providerId="ADAL" clId="{8FE46DAF-EDF1-4C99-8A77-33B8E03B4FDE}" dt="2024-08-27T11:59:38.044" v="115"/>
          <ac:picMkLst>
            <pc:docMk/>
            <pc:sldMk cId="716295332" sldId="283"/>
            <ac:picMk id="13" creationId="{16FDE6A2-6794-58D2-B13C-C3861D3C2BBA}"/>
          </ac:picMkLst>
        </pc:picChg>
        <pc:picChg chg="add del mod">
          <ac:chgData name="BAXANDALL, Louise (SHEFFIELD CHILDREN'S NHS FOUNDATION TRUST)" userId="ca5c2fac-04c2-4b19-84ff-fc881e336e22" providerId="ADAL" clId="{8FE46DAF-EDF1-4C99-8A77-33B8E03B4FDE}" dt="2024-08-27T12:04:04.073" v="172"/>
          <ac:picMkLst>
            <pc:docMk/>
            <pc:sldMk cId="716295332" sldId="283"/>
            <ac:picMk id="14" creationId="{B6790C80-9ED1-09BC-36B9-3921F576DDD7}"/>
          </ac:picMkLst>
        </pc:picChg>
        <pc:picChg chg="add del mod">
          <ac:chgData name="BAXANDALL, Louise (SHEFFIELD CHILDREN'S NHS FOUNDATION TRUST)" userId="ca5c2fac-04c2-4b19-84ff-fc881e336e22" providerId="ADAL" clId="{8FE46DAF-EDF1-4C99-8A77-33B8E03B4FDE}" dt="2024-08-27T12:02:31.315" v="145" actId="478"/>
          <ac:picMkLst>
            <pc:docMk/>
            <pc:sldMk cId="716295332" sldId="283"/>
            <ac:picMk id="15" creationId="{03BEBF89-E37C-C592-F336-4C990E0A265F}"/>
          </ac:picMkLst>
        </pc:picChg>
        <pc:picChg chg="add del mod">
          <ac:chgData name="BAXANDALL, Louise (SHEFFIELD CHILDREN'S NHS FOUNDATION TRUST)" userId="ca5c2fac-04c2-4b19-84ff-fc881e336e22" providerId="ADAL" clId="{8FE46DAF-EDF1-4C99-8A77-33B8E03B4FDE}" dt="2024-08-27T12:02:30.243" v="144" actId="478"/>
          <ac:picMkLst>
            <pc:docMk/>
            <pc:sldMk cId="716295332" sldId="283"/>
            <ac:picMk id="16" creationId="{A0F385E8-3A7C-90E2-0D62-4A5CDCCEC939}"/>
          </ac:picMkLst>
        </pc:picChg>
        <pc:picChg chg="add del mod">
          <ac:chgData name="BAXANDALL, Louise (SHEFFIELD CHILDREN'S NHS FOUNDATION TRUST)" userId="ca5c2fac-04c2-4b19-84ff-fc881e336e22" providerId="ADAL" clId="{8FE46DAF-EDF1-4C99-8A77-33B8E03B4FDE}" dt="2024-08-27T12:04:04.073" v="172"/>
          <ac:picMkLst>
            <pc:docMk/>
            <pc:sldMk cId="716295332" sldId="283"/>
            <ac:picMk id="17" creationId="{861A4FB4-9B1C-678B-783E-C5729DAFF8EB}"/>
          </ac:picMkLst>
        </pc:picChg>
        <pc:picChg chg="add del mod">
          <ac:chgData name="BAXANDALL, Louise (SHEFFIELD CHILDREN'S NHS FOUNDATION TRUST)" userId="ca5c2fac-04c2-4b19-84ff-fc881e336e22" providerId="ADAL" clId="{8FE46DAF-EDF1-4C99-8A77-33B8E03B4FDE}" dt="2024-08-27T12:12:48.259" v="224"/>
          <ac:picMkLst>
            <pc:docMk/>
            <pc:sldMk cId="716295332" sldId="283"/>
            <ac:picMk id="26" creationId="{5070BC78-54DE-F79A-F10A-8C2F4DC2A88A}"/>
          </ac:picMkLst>
        </pc:picChg>
        <pc:picChg chg="add del mod ord">
          <ac:chgData name="BAXANDALL, Louise (SHEFFIELD CHILDREN'S NHS FOUNDATION TRUST)" userId="ca5c2fac-04c2-4b19-84ff-fc881e336e22" providerId="ADAL" clId="{8FE46DAF-EDF1-4C99-8A77-33B8E03B4FDE}" dt="2024-08-27T12:12:48.259" v="224"/>
          <ac:picMkLst>
            <pc:docMk/>
            <pc:sldMk cId="716295332" sldId="283"/>
            <ac:picMk id="27" creationId="{6053CBBD-0532-BB5A-5FCB-2D92A884FF70}"/>
          </ac:picMkLst>
        </pc:picChg>
        <pc:picChg chg="add del mod ord">
          <ac:chgData name="BAXANDALL, Louise (SHEFFIELD CHILDREN'S NHS FOUNDATION TRUST)" userId="ca5c2fac-04c2-4b19-84ff-fc881e336e22" providerId="ADAL" clId="{8FE46DAF-EDF1-4C99-8A77-33B8E03B4FDE}" dt="2024-08-27T12:12:48.259" v="224"/>
          <ac:picMkLst>
            <pc:docMk/>
            <pc:sldMk cId="716295332" sldId="283"/>
            <ac:picMk id="28" creationId="{AAB0B0F8-6B1A-66DF-B1D8-FF2E0898C488}"/>
          </ac:picMkLst>
        </pc:picChg>
        <pc:picChg chg="add mod">
          <ac:chgData name="BAXANDALL, Louise (SHEFFIELD CHILDREN'S NHS FOUNDATION TRUST)" userId="ca5c2fac-04c2-4b19-84ff-fc881e336e22" providerId="ADAL" clId="{8FE46DAF-EDF1-4C99-8A77-33B8E03B4FDE}" dt="2024-08-27T12:12:48.259" v="224"/>
          <ac:picMkLst>
            <pc:docMk/>
            <pc:sldMk cId="716295332" sldId="283"/>
            <ac:picMk id="29" creationId="{9E11F143-AC01-A762-4AA5-593D65B0DD51}"/>
          </ac:picMkLst>
        </pc:picChg>
        <pc:picChg chg="add mod">
          <ac:chgData name="BAXANDALL, Louise (SHEFFIELD CHILDREN'S NHS FOUNDATION TRUST)" userId="ca5c2fac-04c2-4b19-84ff-fc881e336e22" providerId="ADAL" clId="{8FE46DAF-EDF1-4C99-8A77-33B8E03B4FDE}" dt="2024-08-27T12:12:48.259" v="224"/>
          <ac:picMkLst>
            <pc:docMk/>
            <pc:sldMk cId="716295332" sldId="283"/>
            <ac:picMk id="30" creationId="{A98E5A61-1440-89A2-748E-6E8CC63F6C60}"/>
          </ac:picMkLst>
        </pc:picChg>
        <pc:picChg chg="add mod">
          <ac:chgData name="BAXANDALL, Louise (SHEFFIELD CHILDREN'S NHS FOUNDATION TRUST)" userId="ca5c2fac-04c2-4b19-84ff-fc881e336e22" providerId="ADAL" clId="{8FE46DAF-EDF1-4C99-8A77-33B8E03B4FDE}" dt="2024-08-27T12:12:48.259" v="224"/>
          <ac:picMkLst>
            <pc:docMk/>
            <pc:sldMk cId="716295332" sldId="283"/>
            <ac:picMk id="31" creationId="{8BBABF69-0ACF-8858-74B1-93394F7E3959}"/>
          </ac:picMkLst>
        </pc:picChg>
      </pc:sldChg>
      <pc:sldChg chg="addSp delSp modSp mod modTransition delAnim modAnim">
        <pc:chgData name="BAXANDALL, Louise (SHEFFIELD CHILDREN'S NHS FOUNDATION TRUST)" userId="ca5c2fac-04c2-4b19-84ff-fc881e336e22" providerId="ADAL" clId="{8FE46DAF-EDF1-4C99-8A77-33B8E03B4FDE}" dt="2024-08-27T12:13:19.736" v="225"/>
        <pc:sldMkLst>
          <pc:docMk/>
          <pc:sldMk cId="3371808196" sldId="284"/>
        </pc:sldMkLst>
        <pc:picChg chg="add del mod">
          <ac:chgData name="BAXANDALL, Louise (SHEFFIELD CHILDREN'S NHS FOUNDATION TRUST)" userId="ca5c2fac-04c2-4b19-84ff-fc881e336e22" providerId="ADAL" clId="{8FE46DAF-EDF1-4C99-8A77-33B8E03B4FDE}" dt="2024-08-27T12:00:26.178" v="116"/>
          <ac:picMkLst>
            <pc:docMk/>
            <pc:sldMk cId="3371808196" sldId="284"/>
            <ac:picMk id="4" creationId="{39046A11-81A1-C8A8-F564-1F19C472F06D}"/>
          </ac:picMkLst>
        </pc:picChg>
        <pc:picChg chg="add del mod">
          <ac:chgData name="BAXANDALL, Louise (SHEFFIELD CHILDREN'S NHS FOUNDATION TRUST)" userId="ca5c2fac-04c2-4b19-84ff-fc881e336e22" providerId="ADAL" clId="{8FE46DAF-EDF1-4C99-8A77-33B8E03B4FDE}" dt="2024-08-27T12:00:26.178" v="116"/>
          <ac:picMkLst>
            <pc:docMk/>
            <pc:sldMk cId="3371808196" sldId="284"/>
            <ac:picMk id="9" creationId="{EEB43A0B-7C48-2409-651C-119309554421}"/>
          </ac:picMkLst>
        </pc:picChg>
        <pc:picChg chg="add del mod">
          <ac:chgData name="BAXANDALL, Louise (SHEFFIELD CHILDREN'S NHS FOUNDATION TRUST)" userId="ca5c2fac-04c2-4b19-84ff-fc881e336e22" providerId="ADAL" clId="{8FE46DAF-EDF1-4C99-8A77-33B8E03B4FDE}" dt="2024-08-27T12:00:26.178" v="116"/>
          <ac:picMkLst>
            <pc:docMk/>
            <pc:sldMk cId="3371808196" sldId="284"/>
            <ac:picMk id="12" creationId="{C59ACAA8-9BAA-44C2-E848-BF5613A429DB}"/>
          </ac:picMkLst>
        </pc:picChg>
        <pc:picChg chg="add del mod">
          <ac:chgData name="BAXANDALL, Louise (SHEFFIELD CHILDREN'S NHS FOUNDATION TRUST)" userId="ca5c2fac-04c2-4b19-84ff-fc881e336e22" providerId="ADAL" clId="{8FE46DAF-EDF1-4C99-8A77-33B8E03B4FDE}" dt="2024-08-27T12:00:26.178" v="116"/>
          <ac:picMkLst>
            <pc:docMk/>
            <pc:sldMk cId="3371808196" sldId="284"/>
            <ac:picMk id="14" creationId="{B46F9A86-1E8B-A667-F582-050248DDFAE3}"/>
          </ac:picMkLst>
        </pc:picChg>
        <pc:picChg chg="add del mod">
          <ac:chgData name="BAXANDALL, Louise (SHEFFIELD CHILDREN'S NHS FOUNDATION TRUST)" userId="ca5c2fac-04c2-4b19-84ff-fc881e336e22" providerId="ADAL" clId="{8FE46DAF-EDF1-4C99-8A77-33B8E03B4FDE}" dt="2024-08-27T12:04:04.073" v="172"/>
          <ac:picMkLst>
            <pc:docMk/>
            <pc:sldMk cId="3371808196" sldId="284"/>
            <ac:picMk id="15" creationId="{8BFCAB84-A035-708F-E05D-72C0010975E7}"/>
          </ac:picMkLst>
        </pc:picChg>
        <pc:picChg chg="add del mod">
          <ac:chgData name="BAXANDALL, Louise (SHEFFIELD CHILDREN'S NHS FOUNDATION TRUST)" userId="ca5c2fac-04c2-4b19-84ff-fc881e336e22" providerId="ADAL" clId="{8FE46DAF-EDF1-4C99-8A77-33B8E03B4FDE}" dt="2024-08-27T12:02:34.900" v="147" actId="478"/>
          <ac:picMkLst>
            <pc:docMk/>
            <pc:sldMk cId="3371808196" sldId="284"/>
            <ac:picMk id="16" creationId="{7B5444B9-5665-2E1F-EE93-FC87975F5FC9}"/>
          </ac:picMkLst>
        </pc:picChg>
        <pc:picChg chg="add del mod">
          <ac:chgData name="BAXANDALL, Louise (SHEFFIELD CHILDREN'S NHS FOUNDATION TRUST)" userId="ca5c2fac-04c2-4b19-84ff-fc881e336e22" providerId="ADAL" clId="{8FE46DAF-EDF1-4C99-8A77-33B8E03B4FDE}" dt="2024-08-27T12:02:33.778" v="146" actId="478"/>
          <ac:picMkLst>
            <pc:docMk/>
            <pc:sldMk cId="3371808196" sldId="284"/>
            <ac:picMk id="17" creationId="{1A667CDB-58E8-747E-5048-7B58C24135C6}"/>
          </ac:picMkLst>
        </pc:picChg>
        <pc:picChg chg="add del mod">
          <ac:chgData name="BAXANDALL, Louise (SHEFFIELD CHILDREN'S NHS FOUNDATION TRUST)" userId="ca5c2fac-04c2-4b19-84ff-fc881e336e22" providerId="ADAL" clId="{8FE46DAF-EDF1-4C99-8A77-33B8E03B4FDE}" dt="2024-08-27T12:04:04.073" v="172"/>
          <ac:picMkLst>
            <pc:docMk/>
            <pc:sldMk cId="3371808196" sldId="284"/>
            <ac:picMk id="18" creationId="{550CBC97-C02F-5C53-5032-54B4A6FCC528}"/>
          </ac:picMkLst>
        </pc:picChg>
        <pc:picChg chg="add del mod">
          <ac:chgData name="BAXANDALL, Louise (SHEFFIELD CHILDREN'S NHS FOUNDATION TRUST)" userId="ca5c2fac-04c2-4b19-84ff-fc881e336e22" providerId="ADAL" clId="{8FE46DAF-EDF1-4C99-8A77-33B8E03B4FDE}" dt="2024-08-27T12:13:19.736" v="225"/>
          <ac:picMkLst>
            <pc:docMk/>
            <pc:sldMk cId="3371808196" sldId="284"/>
            <ac:picMk id="19" creationId="{F69CC8DD-6E90-C458-6C26-DD75C6B28605}"/>
          </ac:picMkLst>
        </pc:picChg>
        <pc:picChg chg="add del mod ord">
          <ac:chgData name="BAXANDALL, Louise (SHEFFIELD CHILDREN'S NHS FOUNDATION TRUST)" userId="ca5c2fac-04c2-4b19-84ff-fc881e336e22" providerId="ADAL" clId="{8FE46DAF-EDF1-4C99-8A77-33B8E03B4FDE}" dt="2024-08-27T12:13:19.736" v="225"/>
          <ac:picMkLst>
            <pc:docMk/>
            <pc:sldMk cId="3371808196" sldId="284"/>
            <ac:picMk id="20" creationId="{A946AC7D-7544-B957-8001-F96283A23F62}"/>
          </ac:picMkLst>
        </pc:picChg>
        <pc:picChg chg="add del mod ord">
          <ac:chgData name="BAXANDALL, Louise (SHEFFIELD CHILDREN'S NHS FOUNDATION TRUST)" userId="ca5c2fac-04c2-4b19-84ff-fc881e336e22" providerId="ADAL" clId="{8FE46DAF-EDF1-4C99-8A77-33B8E03B4FDE}" dt="2024-08-27T12:13:19.736" v="225"/>
          <ac:picMkLst>
            <pc:docMk/>
            <pc:sldMk cId="3371808196" sldId="284"/>
            <ac:picMk id="21" creationId="{DC4A0426-AEA0-E0AB-7C23-C392C5557331}"/>
          </ac:picMkLst>
        </pc:picChg>
        <pc:picChg chg="add mod">
          <ac:chgData name="BAXANDALL, Louise (SHEFFIELD CHILDREN'S NHS FOUNDATION TRUST)" userId="ca5c2fac-04c2-4b19-84ff-fc881e336e22" providerId="ADAL" clId="{8FE46DAF-EDF1-4C99-8A77-33B8E03B4FDE}" dt="2024-08-27T12:13:19.736" v="225"/>
          <ac:picMkLst>
            <pc:docMk/>
            <pc:sldMk cId="3371808196" sldId="284"/>
            <ac:picMk id="22" creationId="{2DD1B376-8753-CEAA-FF0B-D15337DE36CE}"/>
          </ac:picMkLst>
        </pc:picChg>
        <pc:picChg chg="add mod">
          <ac:chgData name="BAXANDALL, Louise (SHEFFIELD CHILDREN'S NHS FOUNDATION TRUST)" userId="ca5c2fac-04c2-4b19-84ff-fc881e336e22" providerId="ADAL" clId="{8FE46DAF-EDF1-4C99-8A77-33B8E03B4FDE}" dt="2024-08-27T12:13:19.736" v="225"/>
          <ac:picMkLst>
            <pc:docMk/>
            <pc:sldMk cId="3371808196" sldId="284"/>
            <ac:picMk id="23" creationId="{640E5929-D3A0-DE20-1F6F-06482A4D6C18}"/>
          </ac:picMkLst>
        </pc:picChg>
        <pc:picChg chg="add mod">
          <ac:chgData name="BAXANDALL, Louise (SHEFFIELD CHILDREN'S NHS FOUNDATION TRUST)" userId="ca5c2fac-04c2-4b19-84ff-fc881e336e22" providerId="ADAL" clId="{8FE46DAF-EDF1-4C99-8A77-33B8E03B4FDE}" dt="2024-08-27T12:13:19.736" v="225"/>
          <ac:picMkLst>
            <pc:docMk/>
            <pc:sldMk cId="3371808196" sldId="284"/>
            <ac:picMk id="24" creationId="{6592F5D4-572D-C782-08A5-DE68F7E08999}"/>
          </ac:picMkLst>
        </pc:picChg>
      </pc:sldChg>
      <pc:sldChg chg="addSp delSp modSp mod modTransition delAnim modAnim">
        <pc:chgData name="BAXANDALL, Louise (SHEFFIELD CHILDREN'S NHS FOUNDATION TRUST)" userId="ca5c2fac-04c2-4b19-84ff-fc881e336e22" providerId="ADAL" clId="{8FE46DAF-EDF1-4C99-8A77-33B8E03B4FDE}" dt="2024-08-27T12:23:19.878" v="238" actId="1076"/>
        <pc:sldMkLst>
          <pc:docMk/>
          <pc:sldMk cId="2182743303" sldId="285"/>
        </pc:sldMkLst>
        <pc:picChg chg="add del mod">
          <ac:chgData name="BAXANDALL, Louise (SHEFFIELD CHILDREN'S NHS FOUNDATION TRUST)" userId="ca5c2fac-04c2-4b19-84ff-fc881e336e22" providerId="ADAL" clId="{8FE46DAF-EDF1-4C99-8A77-33B8E03B4FDE}" dt="2024-08-27T12:00:26.178" v="116"/>
          <ac:picMkLst>
            <pc:docMk/>
            <pc:sldMk cId="2182743303" sldId="285"/>
            <ac:picMk id="10" creationId="{238FF92B-900C-CC1D-9002-ECA835CB9207}"/>
          </ac:picMkLst>
        </pc:picChg>
        <pc:picChg chg="add del mod">
          <ac:chgData name="BAXANDALL, Louise (SHEFFIELD CHILDREN'S NHS FOUNDATION TRUST)" userId="ca5c2fac-04c2-4b19-84ff-fc881e336e22" providerId="ADAL" clId="{8FE46DAF-EDF1-4C99-8A77-33B8E03B4FDE}" dt="2024-08-27T12:00:26.178" v="116"/>
          <ac:picMkLst>
            <pc:docMk/>
            <pc:sldMk cId="2182743303" sldId="285"/>
            <ac:picMk id="11" creationId="{1AED3604-779F-7302-FA03-DBFDD42AF902}"/>
          </ac:picMkLst>
        </pc:picChg>
        <pc:picChg chg="add del mod">
          <ac:chgData name="BAXANDALL, Louise (SHEFFIELD CHILDREN'S NHS FOUNDATION TRUST)" userId="ca5c2fac-04c2-4b19-84ff-fc881e336e22" providerId="ADAL" clId="{8FE46DAF-EDF1-4C99-8A77-33B8E03B4FDE}" dt="2024-08-27T12:00:26.178" v="116"/>
          <ac:picMkLst>
            <pc:docMk/>
            <pc:sldMk cId="2182743303" sldId="285"/>
            <ac:picMk id="12" creationId="{5F846CAD-922C-367D-C369-330439047C16}"/>
          </ac:picMkLst>
        </pc:picChg>
        <pc:picChg chg="mod">
          <ac:chgData name="BAXANDALL, Louise (SHEFFIELD CHILDREN'S NHS FOUNDATION TRUST)" userId="ca5c2fac-04c2-4b19-84ff-fc881e336e22" providerId="ADAL" clId="{8FE46DAF-EDF1-4C99-8A77-33B8E03B4FDE}" dt="2024-08-19T13:44:13.537" v="26" actId="1037"/>
          <ac:picMkLst>
            <pc:docMk/>
            <pc:sldMk cId="2182743303" sldId="285"/>
            <ac:picMk id="15" creationId="{16761790-C948-F88C-AA06-6156A3D69308}"/>
          </ac:picMkLst>
        </pc:picChg>
        <pc:picChg chg="add del mod">
          <ac:chgData name="BAXANDALL, Louise (SHEFFIELD CHILDREN'S NHS FOUNDATION TRUST)" userId="ca5c2fac-04c2-4b19-84ff-fc881e336e22" providerId="ADAL" clId="{8FE46DAF-EDF1-4C99-8A77-33B8E03B4FDE}" dt="2024-08-27T12:00:26.178" v="116"/>
          <ac:picMkLst>
            <pc:docMk/>
            <pc:sldMk cId="2182743303" sldId="285"/>
            <ac:picMk id="15" creationId="{A6BADA29-850F-56F2-ADC8-F9C0CFEFF55A}"/>
          </ac:picMkLst>
        </pc:picChg>
        <pc:picChg chg="add del mod">
          <ac:chgData name="BAXANDALL, Louise (SHEFFIELD CHILDREN'S NHS FOUNDATION TRUST)" userId="ca5c2fac-04c2-4b19-84ff-fc881e336e22" providerId="ADAL" clId="{8FE46DAF-EDF1-4C99-8A77-33B8E03B4FDE}" dt="2024-08-27T12:04:04.073" v="172"/>
          <ac:picMkLst>
            <pc:docMk/>
            <pc:sldMk cId="2182743303" sldId="285"/>
            <ac:picMk id="16" creationId="{0A1B704F-F8B0-C286-62C6-4546263DBDB4}"/>
          </ac:picMkLst>
        </pc:picChg>
        <pc:picChg chg="add del mod">
          <ac:chgData name="BAXANDALL, Louise (SHEFFIELD CHILDREN'S NHS FOUNDATION TRUST)" userId="ca5c2fac-04c2-4b19-84ff-fc881e336e22" providerId="ADAL" clId="{8FE46DAF-EDF1-4C99-8A77-33B8E03B4FDE}" dt="2024-08-27T12:02:38.802" v="149" actId="478"/>
          <ac:picMkLst>
            <pc:docMk/>
            <pc:sldMk cId="2182743303" sldId="285"/>
            <ac:picMk id="17" creationId="{583BD3D9-5AAB-1EB8-E67E-23FE2C362759}"/>
          </ac:picMkLst>
        </pc:picChg>
        <pc:picChg chg="add del mod">
          <ac:chgData name="BAXANDALL, Louise (SHEFFIELD CHILDREN'S NHS FOUNDATION TRUST)" userId="ca5c2fac-04c2-4b19-84ff-fc881e336e22" providerId="ADAL" clId="{8FE46DAF-EDF1-4C99-8A77-33B8E03B4FDE}" dt="2024-08-27T12:02:37.954" v="148" actId="478"/>
          <ac:picMkLst>
            <pc:docMk/>
            <pc:sldMk cId="2182743303" sldId="285"/>
            <ac:picMk id="18" creationId="{62792BD9-EA9D-D9FF-7339-74CF67BAFFD8}"/>
          </ac:picMkLst>
        </pc:picChg>
        <pc:picChg chg="add del mod">
          <ac:chgData name="BAXANDALL, Louise (SHEFFIELD CHILDREN'S NHS FOUNDATION TRUST)" userId="ca5c2fac-04c2-4b19-84ff-fc881e336e22" providerId="ADAL" clId="{8FE46DAF-EDF1-4C99-8A77-33B8E03B4FDE}" dt="2024-08-27T12:04:04.073" v="172"/>
          <ac:picMkLst>
            <pc:docMk/>
            <pc:sldMk cId="2182743303" sldId="285"/>
            <ac:picMk id="19" creationId="{29B5B3EE-4E23-7FE9-AA47-1A4A196B9229}"/>
          </ac:picMkLst>
        </pc:picChg>
        <pc:picChg chg="add del mod">
          <ac:chgData name="BAXANDALL, Louise (SHEFFIELD CHILDREN'S NHS FOUNDATION TRUST)" userId="ca5c2fac-04c2-4b19-84ff-fc881e336e22" providerId="ADAL" clId="{8FE46DAF-EDF1-4C99-8A77-33B8E03B4FDE}" dt="2024-08-27T12:13:19.736" v="225"/>
          <ac:picMkLst>
            <pc:docMk/>
            <pc:sldMk cId="2182743303" sldId="285"/>
            <ac:picMk id="28" creationId="{C2884D6B-8CE5-F94B-9383-8B73C1FEB78C}"/>
          </ac:picMkLst>
        </pc:picChg>
        <pc:picChg chg="add del mod ord">
          <ac:chgData name="BAXANDALL, Louise (SHEFFIELD CHILDREN'S NHS FOUNDATION TRUST)" userId="ca5c2fac-04c2-4b19-84ff-fc881e336e22" providerId="ADAL" clId="{8FE46DAF-EDF1-4C99-8A77-33B8E03B4FDE}" dt="2024-08-27T12:13:19.736" v="225"/>
          <ac:picMkLst>
            <pc:docMk/>
            <pc:sldMk cId="2182743303" sldId="285"/>
            <ac:picMk id="31" creationId="{38500294-BC0F-D8C0-30CA-E66A80B0A4DC}"/>
          </ac:picMkLst>
        </pc:picChg>
        <pc:picChg chg="add del mod ord">
          <ac:chgData name="BAXANDALL, Louise (SHEFFIELD CHILDREN'S NHS FOUNDATION TRUST)" userId="ca5c2fac-04c2-4b19-84ff-fc881e336e22" providerId="ADAL" clId="{8FE46DAF-EDF1-4C99-8A77-33B8E03B4FDE}" dt="2024-08-27T12:13:19.736" v="225"/>
          <ac:picMkLst>
            <pc:docMk/>
            <pc:sldMk cId="2182743303" sldId="285"/>
            <ac:picMk id="32" creationId="{A7EC41F3-4AF9-6E32-3189-85E04C83D8A0}"/>
          </ac:picMkLst>
        </pc:picChg>
        <pc:picChg chg="add del mod">
          <ac:chgData name="BAXANDALL, Louise (SHEFFIELD CHILDREN'S NHS FOUNDATION TRUST)" userId="ca5c2fac-04c2-4b19-84ff-fc881e336e22" providerId="ADAL" clId="{8FE46DAF-EDF1-4C99-8A77-33B8E03B4FDE}" dt="2024-08-27T12:13:24.344" v="229"/>
          <ac:picMkLst>
            <pc:docMk/>
            <pc:sldMk cId="2182743303" sldId="285"/>
            <ac:picMk id="33" creationId="{3CF505D3-8B79-6366-C7B6-511EE773C892}"/>
          </ac:picMkLst>
        </pc:picChg>
        <pc:picChg chg="add del mod">
          <ac:chgData name="BAXANDALL, Louise (SHEFFIELD CHILDREN'S NHS FOUNDATION TRUST)" userId="ca5c2fac-04c2-4b19-84ff-fc881e336e22" providerId="ADAL" clId="{8FE46DAF-EDF1-4C99-8A77-33B8E03B4FDE}" dt="2024-08-27T12:13:24.344" v="229"/>
          <ac:picMkLst>
            <pc:docMk/>
            <pc:sldMk cId="2182743303" sldId="285"/>
            <ac:picMk id="34" creationId="{86B59A28-77E6-24D1-54B5-CE237DCC2DDA}"/>
          </ac:picMkLst>
        </pc:picChg>
        <pc:picChg chg="add del mod">
          <ac:chgData name="BAXANDALL, Louise (SHEFFIELD CHILDREN'S NHS FOUNDATION TRUST)" userId="ca5c2fac-04c2-4b19-84ff-fc881e336e22" providerId="ADAL" clId="{8FE46DAF-EDF1-4C99-8A77-33B8E03B4FDE}" dt="2024-08-27T12:13:24.344" v="229"/>
          <ac:picMkLst>
            <pc:docMk/>
            <pc:sldMk cId="2182743303" sldId="285"/>
            <ac:picMk id="35" creationId="{8D89222C-8AC6-002F-E5A2-55BF09BBA192}"/>
          </ac:picMkLst>
        </pc:picChg>
        <pc:picChg chg="add del mod ord">
          <ac:chgData name="BAXANDALL, Louise (SHEFFIELD CHILDREN'S NHS FOUNDATION TRUST)" userId="ca5c2fac-04c2-4b19-84ff-fc881e336e22" providerId="ADAL" clId="{8FE46DAF-EDF1-4C99-8A77-33B8E03B4FDE}" dt="2024-08-27T12:13:59.773" v="230"/>
          <ac:picMkLst>
            <pc:docMk/>
            <pc:sldMk cId="2182743303" sldId="285"/>
            <ac:picMk id="42" creationId="{9A206880-E1BF-CEF6-9DDD-D636DF90241A}"/>
          </ac:picMkLst>
        </pc:picChg>
        <pc:picChg chg="add del mod ord">
          <ac:chgData name="BAXANDALL, Louise (SHEFFIELD CHILDREN'S NHS FOUNDATION TRUST)" userId="ca5c2fac-04c2-4b19-84ff-fc881e336e22" providerId="ADAL" clId="{8FE46DAF-EDF1-4C99-8A77-33B8E03B4FDE}" dt="2024-08-27T12:13:59.773" v="230"/>
          <ac:picMkLst>
            <pc:docMk/>
            <pc:sldMk cId="2182743303" sldId="285"/>
            <ac:picMk id="43" creationId="{A63E8608-A7A7-00A6-E7FA-C7EE88E14295}"/>
          </ac:picMkLst>
        </pc:picChg>
        <pc:picChg chg="add del mod ord">
          <ac:chgData name="BAXANDALL, Louise (SHEFFIELD CHILDREN'S NHS FOUNDATION TRUST)" userId="ca5c2fac-04c2-4b19-84ff-fc881e336e22" providerId="ADAL" clId="{8FE46DAF-EDF1-4C99-8A77-33B8E03B4FDE}" dt="2024-08-27T12:13:59.773" v="230"/>
          <ac:picMkLst>
            <pc:docMk/>
            <pc:sldMk cId="2182743303" sldId="285"/>
            <ac:picMk id="44" creationId="{1DB94633-7B02-87CA-36FF-28C5D6697E27}"/>
          </ac:picMkLst>
        </pc:picChg>
        <pc:picChg chg="add del mod">
          <ac:chgData name="BAXANDALL, Louise (SHEFFIELD CHILDREN'S NHS FOUNDATION TRUST)" userId="ca5c2fac-04c2-4b19-84ff-fc881e336e22" providerId="ADAL" clId="{8FE46DAF-EDF1-4C99-8A77-33B8E03B4FDE}" dt="2024-08-27T12:23:16.106" v="237" actId="478"/>
          <ac:picMkLst>
            <pc:docMk/>
            <pc:sldMk cId="2182743303" sldId="285"/>
            <ac:picMk id="45" creationId="{8405F6B2-76FE-520E-1E7F-B37816F56F9E}"/>
          </ac:picMkLst>
        </pc:picChg>
        <pc:picChg chg="add del mod">
          <ac:chgData name="BAXANDALL, Louise (SHEFFIELD CHILDREN'S NHS FOUNDATION TRUST)" userId="ca5c2fac-04c2-4b19-84ff-fc881e336e22" providerId="ADAL" clId="{8FE46DAF-EDF1-4C99-8A77-33B8E03B4FDE}" dt="2024-08-27T12:23:14.785" v="236" actId="478"/>
          <ac:picMkLst>
            <pc:docMk/>
            <pc:sldMk cId="2182743303" sldId="285"/>
            <ac:picMk id="46" creationId="{B0422DA4-A063-AEC8-2008-56B843988C41}"/>
          </ac:picMkLst>
        </pc:picChg>
        <pc:picChg chg="add mod">
          <ac:chgData name="BAXANDALL, Louise (SHEFFIELD CHILDREN'S NHS FOUNDATION TRUST)" userId="ca5c2fac-04c2-4b19-84ff-fc881e336e22" providerId="ADAL" clId="{8FE46DAF-EDF1-4C99-8A77-33B8E03B4FDE}" dt="2024-08-27T12:23:19.878" v="238" actId="1076"/>
          <ac:picMkLst>
            <pc:docMk/>
            <pc:sldMk cId="2182743303" sldId="285"/>
            <ac:picMk id="47" creationId="{54FEDBD8-F8CF-E0C1-15FC-AFFF3D435620}"/>
          </ac:picMkLst>
        </pc:picChg>
      </pc:sldChg>
      <pc:sldChg chg="addSp delSp modSp mod modTransition delAnim modAnim">
        <pc:chgData name="BAXANDALL, Louise (SHEFFIELD CHILDREN'S NHS FOUNDATION TRUST)" userId="ca5c2fac-04c2-4b19-84ff-fc881e336e22" providerId="ADAL" clId="{8FE46DAF-EDF1-4C99-8A77-33B8E03B4FDE}" dt="2024-08-27T12:09:10.891" v="205"/>
        <pc:sldMkLst>
          <pc:docMk/>
          <pc:sldMk cId="2318514876" sldId="286"/>
        </pc:sldMkLst>
        <pc:picChg chg="add del mod">
          <ac:chgData name="BAXANDALL, Louise (SHEFFIELD CHILDREN'S NHS FOUNDATION TRUST)" userId="ca5c2fac-04c2-4b19-84ff-fc881e336e22" providerId="ADAL" clId="{8FE46DAF-EDF1-4C99-8A77-33B8E03B4FDE}" dt="2024-08-27T11:55:18.231" v="76"/>
          <ac:picMkLst>
            <pc:docMk/>
            <pc:sldMk cId="2318514876" sldId="286"/>
            <ac:picMk id="7" creationId="{D877C6D7-98DA-6E9B-A89E-82ADEBBA8707}"/>
          </ac:picMkLst>
        </pc:picChg>
        <pc:picChg chg="add del mod">
          <ac:chgData name="BAXANDALL, Louise (SHEFFIELD CHILDREN'S NHS FOUNDATION TRUST)" userId="ca5c2fac-04c2-4b19-84ff-fc881e336e22" providerId="ADAL" clId="{8FE46DAF-EDF1-4C99-8A77-33B8E03B4FDE}" dt="2024-08-27T11:55:18.231" v="76"/>
          <ac:picMkLst>
            <pc:docMk/>
            <pc:sldMk cId="2318514876" sldId="286"/>
            <ac:picMk id="11" creationId="{AD276359-2519-E100-EFB2-CC9ECE250E32}"/>
          </ac:picMkLst>
        </pc:picChg>
        <pc:picChg chg="add del mod">
          <ac:chgData name="BAXANDALL, Louise (SHEFFIELD CHILDREN'S NHS FOUNDATION TRUST)" userId="ca5c2fac-04c2-4b19-84ff-fc881e336e22" providerId="ADAL" clId="{8FE46DAF-EDF1-4C99-8A77-33B8E03B4FDE}" dt="2024-08-27T11:55:18.231" v="76"/>
          <ac:picMkLst>
            <pc:docMk/>
            <pc:sldMk cId="2318514876" sldId="286"/>
            <ac:picMk id="12" creationId="{F210DFCC-5346-F81B-2530-B2108F83937D}"/>
          </ac:picMkLst>
        </pc:picChg>
        <pc:picChg chg="add del mod">
          <ac:chgData name="BAXANDALL, Louise (SHEFFIELD CHILDREN'S NHS FOUNDATION TRUST)" userId="ca5c2fac-04c2-4b19-84ff-fc881e336e22" providerId="ADAL" clId="{8FE46DAF-EDF1-4C99-8A77-33B8E03B4FDE}" dt="2024-08-27T11:55:18.231" v="76"/>
          <ac:picMkLst>
            <pc:docMk/>
            <pc:sldMk cId="2318514876" sldId="286"/>
            <ac:picMk id="13" creationId="{D12110C4-C700-2C4F-0577-C26CF1AAE912}"/>
          </ac:picMkLst>
        </pc:picChg>
        <pc:picChg chg="add del mod">
          <ac:chgData name="BAXANDALL, Louise (SHEFFIELD CHILDREN'S NHS FOUNDATION TRUST)" userId="ca5c2fac-04c2-4b19-84ff-fc881e336e22" providerId="ADAL" clId="{8FE46DAF-EDF1-4C99-8A77-33B8E03B4FDE}" dt="2024-08-27T12:01:42.435" v="124" actId="478"/>
          <ac:picMkLst>
            <pc:docMk/>
            <pc:sldMk cId="2318514876" sldId="286"/>
            <ac:picMk id="15" creationId="{6597928D-1BF2-C0FB-75CC-B136D093FA06}"/>
          </ac:picMkLst>
        </pc:picChg>
        <pc:picChg chg="del mod">
          <ac:chgData name="BAXANDALL, Louise (SHEFFIELD CHILDREN'S NHS FOUNDATION TRUST)" userId="ca5c2fac-04c2-4b19-84ff-fc881e336e22" providerId="ADAL" clId="{8FE46DAF-EDF1-4C99-8A77-33B8E03B4FDE}" dt="2024-08-27T11:44:09.238" v="30" actId="478"/>
          <ac:picMkLst>
            <pc:docMk/>
            <pc:sldMk cId="2318514876" sldId="286"/>
            <ac:picMk id="15" creationId="{75B59559-08F5-82DD-69FA-9D039EEF1DA6}"/>
          </ac:picMkLst>
        </pc:picChg>
        <pc:picChg chg="add del mod">
          <ac:chgData name="BAXANDALL, Louise (SHEFFIELD CHILDREN'S NHS FOUNDATION TRUST)" userId="ca5c2fac-04c2-4b19-84ff-fc881e336e22" providerId="ADAL" clId="{8FE46DAF-EDF1-4C99-8A77-33B8E03B4FDE}" dt="2024-08-27T12:01:41.861" v="123" actId="478"/>
          <ac:picMkLst>
            <pc:docMk/>
            <pc:sldMk cId="2318514876" sldId="286"/>
            <ac:picMk id="16" creationId="{4CCDA6C3-C7BB-2B48-6C6B-C988E5E8CD55}"/>
          </ac:picMkLst>
        </pc:picChg>
        <pc:picChg chg="add del mod">
          <ac:chgData name="BAXANDALL, Louise (SHEFFIELD CHILDREN'S NHS FOUNDATION TRUST)" userId="ca5c2fac-04c2-4b19-84ff-fc881e336e22" providerId="ADAL" clId="{8FE46DAF-EDF1-4C99-8A77-33B8E03B4FDE}" dt="2024-08-27T12:01:40.450" v="121" actId="478"/>
          <ac:picMkLst>
            <pc:docMk/>
            <pc:sldMk cId="2318514876" sldId="286"/>
            <ac:picMk id="17" creationId="{F4F17640-42DB-6692-8532-221821752276}"/>
          </ac:picMkLst>
        </pc:picChg>
        <pc:picChg chg="add del mod">
          <ac:chgData name="BAXANDALL, Louise (SHEFFIELD CHILDREN'S NHS FOUNDATION TRUST)" userId="ca5c2fac-04c2-4b19-84ff-fc881e336e22" providerId="ADAL" clId="{8FE46DAF-EDF1-4C99-8A77-33B8E03B4FDE}" dt="2024-08-27T12:01:41.047" v="122" actId="478"/>
          <ac:picMkLst>
            <pc:docMk/>
            <pc:sldMk cId="2318514876" sldId="286"/>
            <ac:picMk id="18" creationId="{040927E6-1DE6-9BD8-3CD2-F2944E175E1B}"/>
          </ac:picMkLst>
        </pc:picChg>
        <pc:picChg chg="add del mod">
          <ac:chgData name="BAXANDALL, Louise (SHEFFIELD CHILDREN'S NHS FOUNDATION TRUST)" userId="ca5c2fac-04c2-4b19-84ff-fc881e336e22" providerId="ADAL" clId="{8FE46DAF-EDF1-4C99-8A77-33B8E03B4FDE}" dt="2024-08-27T12:05:55.147" v="183"/>
          <ac:picMkLst>
            <pc:docMk/>
            <pc:sldMk cId="2318514876" sldId="286"/>
            <ac:picMk id="19" creationId="{E3D2F278-804C-5AC4-A652-C0F10E8AE4D2}"/>
          </ac:picMkLst>
        </pc:picChg>
        <pc:picChg chg="add del mod">
          <ac:chgData name="BAXANDALL, Louise (SHEFFIELD CHILDREN'S NHS FOUNDATION TRUST)" userId="ca5c2fac-04c2-4b19-84ff-fc881e336e22" providerId="ADAL" clId="{8FE46DAF-EDF1-4C99-8A77-33B8E03B4FDE}" dt="2024-08-27T12:05:55.147" v="183"/>
          <ac:picMkLst>
            <pc:docMk/>
            <pc:sldMk cId="2318514876" sldId="286"/>
            <ac:picMk id="20" creationId="{2B40C1D3-0330-C386-AB74-1C31BCD992DC}"/>
          </ac:picMkLst>
        </pc:picChg>
        <pc:picChg chg="add del mod">
          <ac:chgData name="BAXANDALL, Louise (SHEFFIELD CHILDREN'S NHS FOUNDATION TRUST)" userId="ca5c2fac-04c2-4b19-84ff-fc881e336e22" providerId="ADAL" clId="{8FE46DAF-EDF1-4C99-8A77-33B8E03B4FDE}" dt="2024-08-27T12:06:09.765" v="190"/>
          <ac:picMkLst>
            <pc:docMk/>
            <pc:sldMk cId="2318514876" sldId="286"/>
            <ac:picMk id="21" creationId="{B8746C45-4EFC-CB6E-94B3-007DD6E79F63}"/>
          </ac:picMkLst>
        </pc:picChg>
        <pc:picChg chg="add del mod">
          <ac:chgData name="BAXANDALL, Louise (SHEFFIELD CHILDREN'S NHS FOUNDATION TRUST)" userId="ca5c2fac-04c2-4b19-84ff-fc881e336e22" providerId="ADAL" clId="{8FE46DAF-EDF1-4C99-8A77-33B8E03B4FDE}" dt="2024-08-27T12:06:09.765" v="190"/>
          <ac:picMkLst>
            <pc:docMk/>
            <pc:sldMk cId="2318514876" sldId="286"/>
            <ac:picMk id="22" creationId="{881AADCE-4184-03C7-9C5F-8070D1E2B2E6}"/>
          </ac:picMkLst>
        </pc:picChg>
        <pc:picChg chg="add del mod ord">
          <ac:chgData name="BAXANDALL, Louise (SHEFFIELD CHILDREN'S NHS FOUNDATION TRUST)" userId="ca5c2fac-04c2-4b19-84ff-fc881e336e22" providerId="ADAL" clId="{8FE46DAF-EDF1-4C99-8A77-33B8E03B4FDE}" dt="2024-08-27T12:09:10.891" v="205"/>
          <ac:picMkLst>
            <pc:docMk/>
            <pc:sldMk cId="2318514876" sldId="286"/>
            <ac:picMk id="27" creationId="{2B5A4195-A6CF-A3C5-2D76-077254A9DBA9}"/>
          </ac:picMkLst>
        </pc:picChg>
        <pc:picChg chg="add del mod ord">
          <ac:chgData name="BAXANDALL, Louise (SHEFFIELD CHILDREN'S NHS FOUNDATION TRUST)" userId="ca5c2fac-04c2-4b19-84ff-fc881e336e22" providerId="ADAL" clId="{8FE46DAF-EDF1-4C99-8A77-33B8E03B4FDE}" dt="2024-08-27T12:09:10.891" v="205"/>
          <ac:picMkLst>
            <pc:docMk/>
            <pc:sldMk cId="2318514876" sldId="286"/>
            <ac:picMk id="28" creationId="{235A6E67-F6FA-A9C9-6BBC-12ACA92FF740}"/>
          </ac:picMkLst>
        </pc:picChg>
        <pc:picChg chg="add mod">
          <ac:chgData name="BAXANDALL, Louise (SHEFFIELD CHILDREN'S NHS FOUNDATION TRUST)" userId="ca5c2fac-04c2-4b19-84ff-fc881e336e22" providerId="ADAL" clId="{8FE46DAF-EDF1-4C99-8A77-33B8E03B4FDE}" dt="2024-08-27T12:09:10.891" v="205"/>
          <ac:picMkLst>
            <pc:docMk/>
            <pc:sldMk cId="2318514876" sldId="286"/>
            <ac:picMk id="29" creationId="{2488436A-7824-51EA-5834-4E928547B6BB}"/>
          </ac:picMkLst>
        </pc:picChg>
        <pc:picChg chg="add mod">
          <ac:chgData name="BAXANDALL, Louise (SHEFFIELD CHILDREN'S NHS FOUNDATION TRUST)" userId="ca5c2fac-04c2-4b19-84ff-fc881e336e22" providerId="ADAL" clId="{8FE46DAF-EDF1-4C99-8A77-33B8E03B4FDE}" dt="2024-08-27T12:09:10.891" v="205"/>
          <ac:picMkLst>
            <pc:docMk/>
            <pc:sldMk cId="2318514876" sldId="286"/>
            <ac:picMk id="30" creationId="{905E0FF8-5E03-3DE0-7DDA-C70494998FD0}"/>
          </ac:picMkLst>
        </pc:picChg>
      </pc:sldChg>
      <pc:sldChg chg="addSp delSp modSp mod modTransition addAnim delAnim modAnim">
        <pc:chgData name="BAXANDALL, Louise (SHEFFIELD CHILDREN'S NHS FOUNDATION TRUST)" userId="ca5c2fac-04c2-4b19-84ff-fc881e336e22" providerId="ADAL" clId="{8FE46DAF-EDF1-4C99-8A77-33B8E03B4FDE}" dt="2024-08-27T12:58:55.945" v="245" actId="478"/>
        <pc:sldMkLst>
          <pc:docMk/>
          <pc:sldMk cId="3109292911" sldId="287"/>
        </pc:sldMkLst>
        <pc:picChg chg="add del mod">
          <ac:chgData name="BAXANDALL, Louise (SHEFFIELD CHILDREN'S NHS FOUNDATION TRUST)" userId="ca5c2fac-04c2-4b19-84ff-fc881e336e22" providerId="ADAL" clId="{8FE46DAF-EDF1-4C99-8A77-33B8E03B4FDE}" dt="2024-08-27T11:55:18.231" v="76"/>
          <ac:picMkLst>
            <pc:docMk/>
            <pc:sldMk cId="3109292911" sldId="287"/>
            <ac:picMk id="3" creationId="{A01B9401-44BD-CB07-ADB6-BD8BBF831BB4}"/>
          </ac:picMkLst>
        </pc:picChg>
        <pc:picChg chg="add del mod">
          <ac:chgData name="BAXANDALL, Louise (SHEFFIELD CHILDREN'S NHS FOUNDATION TRUST)" userId="ca5c2fac-04c2-4b19-84ff-fc881e336e22" providerId="ADAL" clId="{8FE46DAF-EDF1-4C99-8A77-33B8E03B4FDE}" dt="2024-08-27T11:55:18.231" v="76"/>
          <ac:picMkLst>
            <pc:docMk/>
            <pc:sldMk cId="3109292911" sldId="287"/>
            <ac:picMk id="12" creationId="{3FDA7AF9-977E-C319-E8DC-A525C5169A8F}"/>
          </ac:picMkLst>
        </pc:picChg>
        <pc:picChg chg="add del mod">
          <ac:chgData name="BAXANDALL, Louise (SHEFFIELD CHILDREN'S NHS FOUNDATION TRUST)" userId="ca5c2fac-04c2-4b19-84ff-fc881e336e22" providerId="ADAL" clId="{8FE46DAF-EDF1-4C99-8A77-33B8E03B4FDE}" dt="2024-08-27T11:55:18.231" v="76"/>
          <ac:picMkLst>
            <pc:docMk/>
            <pc:sldMk cId="3109292911" sldId="287"/>
            <ac:picMk id="15" creationId="{F345A386-FCDB-C6D2-FC4A-5DB9FE84414D}"/>
          </ac:picMkLst>
        </pc:picChg>
        <pc:picChg chg="add del mod">
          <ac:chgData name="BAXANDALL, Louise (SHEFFIELD CHILDREN'S NHS FOUNDATION TRUST)" userId="ca5c2fac-04c2-4b19-84ff-fc881e336e22" providerId="ADAL" clId="{8FE46DAF-EDF1-4C99-8A77-33B8E03B4FDE}" dt="2024-08-27T11:55:18.231" v="76"/>
          <ac:picMkLst>
            <pc:docMk/>
            <pc:sldMk cId="3109292911" sldId="287"/>
            <ac:picMk id="16" creationId="{AC808C1D-F8F8-E73E-DDC6-16983511AC3A}"/>
          </ac:picMkLst>
        </pc:picChg>
        <pc:picChg chg="del">
          <ac:chgData name="BAXANDALL, Louise (SHEFFIELD CHILDREN'S NHS FOUNDATION TRUST)" userId="ca5c2fac-04c2-4b19-84ff-fc881e336e22" providerId="ADAL" clId="{8FE46DAF-EDF1-4C99-8A77-33B8E03B4FDE}" dt="2024-08-27T11:44:11.558" v="31" actId="478"/>
          <ac:picMkLst>
            <pc:docMk/>
            <pc:sldMk cId="3109292911" sldId="287"/>
            <ac:picMk id="16" creationId="{AFC341C3-0CE8-3339-8BA9-7DB638FF32A1}"/>
          </ac:picMkLst>
        </pc:picChg>
        <pc:picChg chg="add del mod">
          <ac:chgData name="BAXANDALL, Louise (SHEFFIELD CHILDREN'S NHS FOUNDATION TRUST)" userId="ca5c2fac-04c2-4b19-84ff-fc881e336e22" providerId="ADAL" clId="{8FE46DAF-EDF1-4C99-8A77-33B8E03B4FDE}" dt="2024-08-27T11:55:24.461" v="81"/>
          <ac:picMkLst>
            <pc:docMk/>
            <pc:sldMk cId="3109292911" sldId="287"/>
            <ac:picMk id="17" creationId="{33209409-24A5-76A3-9191-2DF6AC8DDF06}"/>
          </ac:picMkLst>
        </pc:picChg>
        <pc:picChg chg="add del mod">
          <ac:chgData name="BAXANDALL, Louise (SHEFFIELD CHILDREN'S NHS FOUNDATION TRUST)" userId="ca5c2fac-04c2-4b19-84ff-fc881e336e22" providerId="ADAL" clId="{8FE46DAF-EDF1-4C99-8A77-33B8E03B4FDE}" dt="2024-08-27T11:55:24.461" v="81"/>
          <ac:picMkLst>
            <pc:docMk/>
            <pc:sldMk cId="3109292911" sldId="287"/>
            <ac:picMk id="18" creationId="{905C6F81-69D2-9065-68A1-7F2387FAFE28}"/>
          </ac:picMkLst>
        </pc:picChg>
        <pc:picChg chg="add del mod">
          <ac:chgData name="BAXANDALL, Louise (SHEFFIELD CHILDREN'S NHS FOUNDATION TRUST)" userId="ca5c2fac-04c2-4b19-84ff-fc881e336e22" providerId="ADAL" clId="{8FE46DAF-EDF1-4C99-8A77-33B8E03B4FDE}" dt="2024-08-27T11:55:24.461" v="81"/>
          <ac:picMkLst>
            <pc:docMk/>
            <pc:sldMk cId="3109292911" sldId="287"/>
            <ac:picMk id="19" creationId="{5139A78F-B9A5-2789-834C-E0A9BF3CA9EE}"/>
          </ac:picMkLst>
        </pc:picChg>
        <pc:picChg chg="add del mod">
          <ac:chgData name="BAXANDALL, Louise (SHEFFIELD CHILDREN'S NHS FOUNDATION TRUST)" userId="ca5c2fac-04c2-4b19-84ff-fc881e336e22" providerId="ADAL" clId="{8FE46DAF-EDF1-4C99-8A77-33B8E03B4FDE}" dt="2024-08-27T11:55:24.461" v="81"/>
          <ac:picMkLst>
            <pc:docMk/>
            <pc:sldMk cId="3109292911" sldId="287"/>
            <ac:picMk id="20" creationId="{AB5F2408-5E29-419A-69E7-547BD83E9B7E}"/>
          </ac:picMkLst>
        </pc:picChg>
        <pc:picChg chg="add del mod ord">
          <ac:chgData name="BAXANDALL, Louise (SHEFFIELD CHILDREN'S NHS FOUNDATION TRUST)" userId="ca5c2fac-04c2-4b19-84ff-fc881e336e22" providerId="ADAL" clId="{8FE46DAF-EDF1-4C99-8A77-33B8E03B4FDE}" dt="2024-08-27T11:55:53.945" v="82"/>
          <ac:picMkLst>
            <pc:docMk/>
            <pc:sldMk cId="3109292911" sldId="287"/>
            <ac:picMk id="29" creationId="{3A068E30-6224-F51D-4A3E-FE5B8CA53B1F}"/>
          </ac:picMkLst>
        </pc:picChg>
        <pc:picChg chg="add del mod ord">
          <ac:chgData name="BAXANDALL, Louise (SHEFFIELD CHILDREN'S NHS FOUNDATION TRUST)" userId="ca5c2fac-04c2-4b19-84ff-fc881e336e22" providerId="ADAL" clId="{8FE46DAF-EDF1-4C99-8A77-33B8E03B4FDE}" dt="2024-08-27T11:55:53.945" v="82"/>
          <ac:picMkLst>
            <pc:docMk/>
            <pc:sldMk cId="3109292911" sldId="287"/>
            <ac:picMk id="30" creationId="{45167465-CF34-7344-D596-F0C693A624D3}"/>
          </ac:picMkLst>
        </pc:picChg>
        <pc:picChg chg="add del mod ord">
          <ac:chgData name="BAXANDALL, Louise (SHEFFIELD CHILDREN'S NHS FOUNDATION TRUST)" userId="ca5c2fac-04c2-4b19-84ff-fc881e336e22" providerId="ADAL" clId="{8FE46DAF-EDF1-4C99-8A77-33B8E03B4FDE}" dt="2024-08-27T11:55:53.945" v="82"/>
          <ac:picMkLst>
            <pc:docMk/>
            <pc:sldMk cId="3109292911" sldId="287"/>
            <ac:picMk id="31" creationId="{B866B9A8-411C-04CB-2267-87F8857B41F3}"/>
          </ac:picMkLst>
        </pc:picChg>
        <pc:picChg chg="add del mod ord">
          <ac:chgData name="BAXANDALL, Louise (SHEFFIELD CHILDREN'S NHS FOUNDATION TRUST)" userId="ca5c2fac-04c2-4b19-84ff-fc881e336e22" providerId="ADAL" clId="{8FE46DAF-EDF1-4C99-8A77-33B8E03B4FDE}" dt="2024-08-27T11:55:53.945" v="82"/>
          <ac:picMkLst>
            <pc:docMk/>
            <pc:sldMk cId="3109292911" sldId="287"/>
            <ac:picMk id="32" creationId="{28B8B481-E079-6E1C-92BC-1451DF116C0E}"/>
          </ac:picMkLst>
        </pc:picChg>
        <pc:picChg chg="add del mod">
          <ac:chgData name="BAXANDALL, Louise (SHEFFIELD CHILDREN'S NHS FOUNDATION TRUST)" userId="ca5c2fac-04c2-4b19-84ff-fc881e336e22" providerId="ADAL" clId="{8FE46DAF-EDF1-4C99-8A77-33B8E03B4FDE}" dt="2024-08-27T12:01:52.657" v="131" actId="478"/>
          <ac:picMkLst>
            <pc:docMk/>
            <pc:sldMk cId="3109292911" sldId="287"/>
            <ac:picMk id="33" creationId="{066F9F13-4DA2-5BAA-BB5C-3F8A0AEB569E}"/>
          </ac:picMkLst>
        </pc:picChg>
        <pc:picChg chg="add del mod">
          <ac:chgData name="BAXANDALL, Louise (SHEFFIELD CHILDREN'S NHS FOUNDATION TRUST)" userId="ca5c2fac-04c2-4b19-84ff-fc881e336e22" providerId="ADAL" clId="{8FE46DAF-EDF1-4C99-8A77-33B8E03B4FDE}" dt="2024-08-27T12:01:52.131" v="129" actId="478"/>
          <ac:picMkLst>
            <pc:docMk/>
            <pc:sldMk cId="3109292911" sldId="287"/>
            <ac:picMk id="34" creationId="{26A81582-DF04-E3F5-F0F0-90C16D03C5EC}"/>
          </ac:picMkLst>
        </pc:picChg>
        <pc:picChg chg="add del mod">
          <ac:chgData name="BAXANDALL, Louise (SHEFFIELD CHILDREN'S NHS FOUNDATION TRUST)" userId="ca5c2fac-04c2-4b19-84ff-fc881e336e22" providerId="ADAL" clId="{8FE46DAF-EDF1-4C99-8A77-33B8E03B4FDE}" dt="2024-08-27T12:01:50.931" v="128" actId="478"/>
          <ac:picMkLst>
            <pc:docMk/>
            <pc:sldMk cId="3109292911" sldId="287"/>
            <ac:picMk id="35" creationId="{BFA63568-C8DF-D662-A194-B2CC52DF4EA8}"/>
          </ac:picMkLst>
        </pc:picChg>
        <pc:picChg chg="add del mod">
          <ac:chgData name="BAXANDALL, Louise (SHEFFIELD CHILDREN'S NHS FOUNDATION TRUST)" userId="ca5c2fac-04c2-4b19-84ff-fc881e336e22" providerId="ADAL" clId="{8FE46DAF-EDF1-4C99-8A77-33B8E03B4FDE}" dt="2024-08-27T12:01:50.418" v="127" actId="478"/>
          <ac:picMkLst>
            <pc:docMk/>
            <pc:sldMk cId="3109292911" sldId="287"/>
            <ac:picMk id="36" creationId="{932A25B5-8537-304C-5214-04923B2AD6FE}"/>
          </ac:picMkLst>
        </pc:picChg>
        <pc:picChg chg="add del mod">
          <ac:chgData name="BAXANDALL, Louise (SHEFFIELD CHILDREN'S NHS FOUNDATION TRUST)" userId="ca5c2fac-04c2-4b19-84ff-fc881e336e22" providerId="ADAL" clId="{8FE46DAF-EDF1-4C99-8A77-33B8E03B4FDE}" dt="2024-08-27T12:01:49.842" v="126" actId="478"/>
          <ac:picMkLst>
            <pc:docMk/>
            <pc:sldMk cId="3109292911" sldId="287"/>
            <ac:picMk id="45" creationId="{5A801DF4-4F8B-36E2-8B91-54EE2B7F2D87}"/>
          </ac:picMkLst>
        </pc:picChg>
        <pc:picChg chg="add del mod">
          <ac:chgData name="BAXANDALL, Louise (SHEFFIELD CHILDREN'S NHS FOUNDATION TRUST)" userId="ca5c2fac-04c2-4b19-84ff-fc881e336e22" providerId="ADAL" clId="{8FE46DAF-EDF1-4C99-8A77-33B8E03B4FDE}" dt="2024-08-27T12:09:10.891" v="205"/>
          <ac:picMkLst>
            <pc:docMk/>
            <pc:sldMk cId="3109292911" sldId="287"/>
            <ac:picMk id="46" creationId="{DA4E20B7-CD35-4F67-60FE-CDF63F6EE098}"/>
          </ac:picMkLst>
        </pc:picChg>
        <pc:picChg chg="add del mod">
          <ac:chgData name="BAXANDALL, Louise (SHEFFIELD CHILDREN'S NHS FOUNDATION TRUST)" userId="ca5c2fac-04c2-4b19-84ff-fc881e336e22" providerId="ADAL" clId="{8FE46DAF-EDF1-4C99-8A77-33B8E03B4FDE}" dt="2024-08-27T12:58:55.945" v="245" actId="478"/>
          <ac:picMkLst>
            <pc:docMk/>
            <pc:sldMk cId="3109292911" sldId="287"/>
            <ac:picMk id="47" creationId="{C1E1A2C8-6205-692A-35D1-634A97858B4B}"/>
          </ac:picMkLst>
        </pc:picChg>
      </pc:sldChg>
      <pc:sldChg chg="addSp delSp modSp mod modTransition delAnim modAnim">
        <pc:chgData name="BAXANDALL, Louise (SHEFFIELD CHILDREN'S NHS FOUNDATION TRUST)" userId="ca5c2fac-04c2-4b19-84ff-fc881e336e22" providerId="ADAL" clId="{8FE46DAF-EDF1-4C99-8A77-33B8E03B4FDE}" dt="2024-08-27T12:09:10.891" v="205"/>
        <pc:sldMkLst>
          <pc:docMk/>
          <pc:sldMk cId="3551057317" sldId="288"/>
        </pc:sldMkLst>
        <pc:picChg chg="add del mod">
          <ac:chgData name="BAXANDALL, Louise (SHEFFIELD CHILDREN'S NHS FOUNDATION TRUST)" userId="ca5c2fac-04c2-4b19-84ff-fc881e336e22" providerId="ADAL" clId="{8FE46DAF-EDF1-4C99-8A77-33B8E03B4FDE}" dt="2024-08-27T11:56:59.607" v="83"/>
          <ac:picMkLst>
            <pc:docMk/>
            <pc:sldMk cId="3551057317" sldId="288"/>
            <ac:picMk id="3" creationId="{3A1EA555-AD04-330D-5125-2A79A0D2E34D}"/>
          </ac:picMkLst>
        </pc:picChg>
        <pc:picChg chg="mod">
          <ac:chgData name="BAXANDALL, Louise (SHEFFIELD CHILDREN'S NHS FOUNDATION TRUST)" userId="ca5c2fac-04c2-4b19-84ff-fc881e336e22" providerId="ADAL" clId="{8FE46DAF-EDF1-4C99-8A77-33B8E03B4FDE}" dt="2024-08-19T12:53:28.483" v="8" actId="1076"/>
          <ac:picMkLst>
            <pc:docMk/>
            <pc:sldMk cId="3551057317" sldId="288"/>
            <ac:picMk id="5" creationId="{42FD0FFA-2D5B-CE82-A7DB-0B2E2F441519}"/>
          </ac:picMkLst>
        </pc:picChg>
        <pc:picChg chg="mod">
          <ac:chgData name="BAXANDALL, Louise (SHEFFIELD CHILDREN'S NHS FOUNDATION TRUST)" userId="ca5c2fac-04c2-4b19-84ff-fc881e336e22" providerId="ADAL" clId="{8FE46DAF-EDF1-4C99-8A77-33B8E03B4FDE}" dt="2024-08-19T12:53:28.483" v="8" actId="1076"/>
          <ac:picMkLst>
            <pc:docMk/>
            <pc:sldMk cId="3551057317" sldId="288"/>
            <ac:picMk id="14" creationId="{D31E00B0-B18F-40EC-0857-CE82EDFF9C8C}"/>
          </ac:picMkLst>
        </pc:picChg>
        <pc:picChg chg="add del mod">
          <ac:chgData name="BAXANDALL, Louise (SHEFFIELD CHILDREN'S NHS FOUNDATION TRUST)" userId="ca5c2fac-04c2-4b19-84ff-fc881e336e22" providerId="ADAL" clId="{8FE46DAF-EDF1-4C99-8A77-33B8E03B4FDE}" dt="2024-08-27T11:56:59.607" v="83"/>
          <ac:picMkLst>
            <pc:docMk/>
            <pc:sldMk cId="3551057317" sldId="288"/>
            <ac:picMk id="15" creationId="{2B57FAB8-7DF5-07E1-BDFF-E7C0DD416734}"/>
          </ac:picMkLst>
        </pc:picChg>
        <pc:picChg chg="mod">
          <ac:chgData name="BAXANDALL, Louise (SHEFFIELD CHILDREN'S NHS FOUNDATION TRUST)" userId="ca5c2fac-04c2-4b19-84ff-fc881e336e22" providerId="ADAL" clId="{8FE46DAF-EDF1-4C99-8A77-33B8E03B4FDE}" dt="2024-08-19T12:53:28.483" v="8" actId="1076"/>
          <ac:picMkLst>
            <pc:docMk/>
            <pc:sldMk cId="3551057317" sldId="288"/>
            <ac:picMk id="16" creationId="{42B9DFEF-6F67-C037-DB5D-410923FD5C22}"/>
          </ac:picMkLst>
        </pc:picChg>
        <pc:picChg chg="add del mod">
          <ac:chgData name="BAXANDALL, Louise (SHEFFIELD CHILDREN'S NHS FOUNDATION TRUST)" userId="ca5c2fac-04c2-4b19-84ff-fc881e336e22" providerId="ADAL" clId="{8FE46DAF-EDF1-4C99-8A77-33B8E03B4FDE}" dt="2024-08-27T11:56:59.607" v="83"/>
          <ac:picMkLst>
            <pc:docMk/>
            <pc:sldMk cId="3551057317" sldId="288"/>
            <ac:picMk id="17" creationId="{DF2D106D-72FE-562A-1689-9A086D3F669C}"/>
          </ac:picMkLst>
        </pc:picChg>
        <pc:picChg chg="add del mod">
          <ac:chgData name="BAXANDALL, Louise (SHEFFIELD CHILDREN'S NHS FOUNDATION TRUST)" userId="ca5c2fac-04c2-4b19-84ff-fc881e336e22" providerId="ADAL" clId="{8FE46DAF-EDF1-4C99-8A77-33B8E03B4FDE}" dt="2024-08-27T11:56:59.607" v="83"/>
          <ac:picMkLst>
            <pc:docMk/>
            <pc:sldMk cId="3551057317" sldId="288"/>
            <ac:picMk id="18" creationId="{A42BABF3-C224-49C7-D3D1-7273D1C3A46D}"/>
          </ac:picMkLst>
        </pc:picChg>
        <pc:picChg chg="mod">
          <ac:chgData name="BAXANDALL, Louise (SHEFFIELD CHILDREN'S NHS FOUNDATION TRUST)" userId="ca5c2fac-04c2-4b19-84ff-fc881e336e22" providerId="ADAL" clId="{8FE46DAF-EDF1-4C99-8A77-33B8E03B4FDE}" dt="2024-08-19T12:53:28.645" v="9" actId="1076"/>
          <ac:picMkLst>
            <pc:docMk/>
            <pc:sldMk cId="3551057317" sldId="288"/>
            <ac:picMk id="18" creationId="{B80EBD89-E4AA-E7A5-9BE8-B4719C75853B}"/>
          </ac:picMkLst>
        </pc:picChg>
        <pc:picChg chg="add del mod">
          <ac:chgData name="BAXANDALL, Louise (SHEFFIELD CHILDREN'S NHS FOUNDATION TRUST)" userId="ca5c2fac-04c2-4b19-84ff-fc881e336e22" providerId="ADAL" clId="{8FE46DAF-EDF1-4C99-8A77-33B8E03B4FDE}" dt="2024-08-27T12:04:04.073" v="172"/>
          <ac:picMkLst>
            <pc:docMk/>
            <pc:sldMk cId="3551057317" sldId="288"/>
            <ac:picMk id="19" creationId="{CE14F0B8-2821-9D4B-69E2-9F7BF917A7CF}"/>
          </ac:picMkLst>
        </pc:picChg>
        <pc:picChg chg="add del mod">
          <ac:chgData name="BAXANDALL, Louise (SHEFFIELD CHILDREN'S NHS FOUNDATION TRUST)" userId="ca5c2fac-04c2-4b19-84ff-fc881e336e22" providerId="ADAL" clId="{8FE46DAF-EDF1-4C99-8A77-33B8E03B4FDE}" dt="2024-08-27T12:01:56.181" v="133" actId="478"/>
          <ac:picMkLst>
            <pc:docMk/>
            <pc:sldMk cId="3551057317" sldId="288"/>
            <ac:picMk id="20" creationId="{291CBB62-4D77-8F9F-E01B-52B074D57153}"/>
          </ac:picMkLst>
        </pc:picChg>
        <pc:picChg chg="add del mod">
          <ac:chgData name="BAXANDALL, Louise (SHEFFIELD CHILDREN'S NHS FOUNDATION TRUST)" userId="ca5c2fac-04c2-4b19-84ff-fc881e336e22" providerId="ADAL" clId="{8FE46DAF-EDF1-4C99-8A77-33B8E03B4FDE}" dt="2024-08-27T12:01:54.886" v="132" actId="478"/>
          <ac:picMkLst>
            <pc:docMk/>
            <pc:sldMk cId="3551057317" sldId="288"/>
            <ac:picMk id="21" creationId="{7AF3D5C0-4B03-3D72-3302-A2819AA2F0CA}"/>
          </ac:picMkLst>
        </pc:picChg>
        <pc:picChg chg="add del mod">
          <ac:chgData name="BAXANDALL, Louise (SHEFFIELD CHILDREN'S NHS FOUNDATION TRUST)" userId="ca5c2fac-04c2-4b19-84ff-fc881e336e22" providerId="ADAL" clId="{8FE46DAF-EDF1-4C99-8A77-33B8E03B4FDE}" dt="2024-08-27T12:04:04.073" v="172"/>
          <ac:picMkLst>
            <pc:docMk/>
            <pc:sldMk cId="3551057317" sldId="288"/>
            <ac:picMk id="22" creationId="{CDF1A339-915E-E5DC-0C8A-B174C830EC6F}"/>
          </ac:picMkLst>
        </pc:picChg>
        <pc:picChg chg="add del mod">
          <ac:chgData name="BAXANDALL, Louise (SHEFFIELD CHILDREN'S NHS FOUNDATION TRUST)" userId="ca5c2fac-04c2-4b19-84ff-fc881e336e22" providerId="ADAL" clId="{8FE46DAF-EDF1-4C99-8A77-33B8E03B4FDE}" dt="2024-08-27T12:09:10.891" v="205"/>
          <ac:picMkLst>
            <pc:docMk/>
            <pc:sldMk cId="3551057317" sldId="288"/>
            <ac:picMk id="23" creationId="{AEC5AF75-88BF-69E4-7750-4516DF6F1AD0}"/>
          </ac:picMkLst>
        </pc:picChg>
        <pc:picChg chg="add del mod ord">
          <ac:chgData name="BAXANDALL, Louise (SHEFFIELD CHILDREN'S NHS FOUNDATION TRUST)" userId="ca5c2fac-04c2-4b19-84ff-fc881e336e22" providerId="ADAL" clId="{8FE46DAF-EDF1-4C99-8A77-33B8E03B4FDE}" dt="2024-08-27T12:09:10.891" v="205"/>
          <ac:picMkLst>
            <pc:docMk/>
            <pc:sldMk cId="3551057317" sldId="288"/>
            <ac:picMk id="24" creationId="{44E95775-0AC1-ABB1-4CB2-155C725E0410}"/>
          </ac:picMkLst>
        </pc:picChg>
        <pc:picChg chg="add del mod ord">
          <ac:chgData name="BAXANDALL, Louise (SHEFFIELD CHILDREN'S NHS FOUNDATION TRUST)" userId="ca5c2fac-04c2-4b19-84ff-fc881e336e22" providerId="ADAL" clId="{8FE46DAF-EDF1-4C99-8A77-33B8E03B4FDE}" dt="2024-08-27T12:09:10.891" v="205"/>
          <ac:picMkLst>
            <pc:docMk/>
            <pc:sldMk cId="3551057317" sldId="288"/>
            <ac:picMk id="25" creationId="{EA17E724-D7A2-4F2B-E912-8A1C91BA8987}"/>
          </ac:picMkLst>
        </pc:picChg>
        <pc:picChg chg="add mod">
          <ac:chgData name="BAXANDALL, Louise (SHEFFIELD CHILDREN'S NHS FOUNDATION TRUST)" userId="ca5c2fac-04c2-4b19-84ff-fc881e336e22" providerId="ADAL" clId="{8FE46DAF-EDF1-4C99-8A77-33B8E03B4FDE}" dt="2024-08-27T12:09:10.891" v="205"/>
          <ac:picMkLst>
            <pc:docMk/>
            <pc:sldMk cId="3551057317" sldId="288"/>
            <ac:picMk id="26" creationId="{83D11708-E92D-9217-0EF7-7FF376478C1F}"/>
          </ac:picMkLst>
        </pc:picChg>
        <pc:picChg chg="add mod">
          <ac:chgData name="BAXANDALL, Louise (SHEFFIELD CHILDREN'S NHS FOUNDATION TRUST)" userId="ca5c2fac-04c2-4b19-84ff-fc881e336e22" providerId="ADAL" clId="{8FE46DAF-EDF1-4C99-8A77-33B8E03B4FDE}" dt="2024-08-27T12:09:10.891" v="205"/>
          <ac:picMkLst>
            <pc:docMk/>
            <pc:sldMk cId="3551057317" sldId="288"/>
            <ac:picMk id="27" creationId="{AE502FA4-35F6-0262-18F0-DE27C4255695}"/>
          </ac:picMkLst>
        </pc:picChg>
        <pc:picChg chg="add mod">
          <ac:chgData name="BAXANDALL, Louise (SHEFFIELD CHILDREN'S NHS FOUNDATION TRUST)" userId="ca5c2fac-04c2-4b19-84ff-fc881e336e22" providerId="ADAL" clId="{8FE46DAF-EDF1-4C99-8A77-33B8E03B4FDE}" dt="2024-08-27T12:09:10.891" v="205"/>
          <ac:picMkLst>
            <pc:docMk/>
            <pc:sldMk cId="3551057317" sldId="288"/>
            <ac:picMk id="28" creationId="{DC9D77D7-36AA-B781-9D13-FE6D98A22908}"/>
          </ac:picMkLst>
        </pc:picChg>
      </pc:sldChg>
    </pc:docChg>
  </pc:docChgLst>
  <pc:docChgLst>
    <pc:chgData name="BAXANDALL, Louise (SHEFFIELD CHILDREN'S NHS FOUNDATION TRUST)" userId="S::louise.baxandall@nhs.net::ca5c2fac-04c2-4b19-84ff-fc881e336e22" providerId="AD" clId="Web-{7E72F298-39BB-1FD7-F91E-4DF7DA798C5B}"/>
    <pc:docChg chg="modSld">
      <pc:chgData name="BAXANDALL, Louise (SHEFFIELD CHILDREN'S NHS FOUNDATION TRUST)" userId="S::louise.baxandall@nhs.net::ca5c2fac-04c2-4b19-84ff-fc881e336e22" providerId="AD" clId="Web-{7E72F298-39BB-1FD7-F91E-4DF7DA798C5B}" dt="2024-08-27T11:43:53.033" v="12"/>
      <pc:docMkLst>
        <pc:docMk/>
      </pc:docMkLst>
      <pc:sldChg chg="delSp delAnim">
        <pc:chgData name="BAXANDALL, Louise (SHEFFIELD CHILDREN'S NHS FOUNDATION TRUST)" userId="S::louise.baxandall@nhs.net::ca5c2fac-04c2-4b19-84ff-fc881e336e22" providerId="AD" clId="Web-{7E72F298-39BB-1FD7-F91E-4DF7DA798C5B}" dt="2024-08-27T11:43:46.221" v="9"/>
        <pc:sldMkLst>
          <pc:docMk/>
          <pc:sldMk cId="275799873" sldId="266"/>
        </pc:sldMkLst>
        <pc:picChg chg="del">
          <ac:chgData name="BAXANDALL, Louise (SHEFFIELD CHILDREN'S NHS FOUNDATION TRUST)" userId="S::louise.baxandall@nhs.net::ca5c2fac-04c2-4b19-84ff-fc881e336e22" providerId="AD" clId="Web-{7E72F298-39BB-1FD7-F91E-4DF7DA798C5B}" dt="2024-08-27T11:43:46.221" v="9"/>
          <ac:picMkLst>
            <pc:docMk/>
            <pc:sldMk cId="275799873" sldId="266"/>
            <ac:picMk id="11" creationId="{299CB2EE-51E5-FA6B-BA61-8905B2ED6B91}"/>
          </ac:picMkLst>
        </pc:picChg>
      </pc:sldChg>
      <pc:sldChg chg="delSp delAnim">
        <pc:chgData name="BAXANDALL, Louise (SHEFFIELD CHILDREN'S NHS FOUNDATION TRUST)" userId="S::louise.baxandall@nhs.net::ca5c2fac-04c2-4b19-84ff-fc881e336e22" providerId="AD" clId="Web-{7E72F298-39BB-1FD7-F91E-4DF7DA798C5B}" dt="2024-08-27T11:43:25.142" v="0"/>
        <pc:sldMkLst>
          <pc:docMk/>
          <pc:sldMk cId="854372521" sldId="271"/>
        </pc:sldMkLst>
        <pc:picChg chg="del">
          <ac:chgData name="BAXANDALL, Louise (SHEFFIELD CHILDREN'S NHS FOUNDATION TRUST)" userId="S::louise.baxandall@nhs.net::ca5c2fac-04c2-4b19-84ff-fc881e336e22" providerId="AD" clId="Web-{7E72F298-39BB-1FD7-F91E-4DF7DA798C5B}" dt="2024-08-27T11:43:25.142" v="0"/>
          <ac:picMkLst>
            <pc:docMk/>
            <pc:sldMk cId="854372521" sldId="271"/>
            <ac:picMk id="27" creationId="{2E20384B-7377-ECEC-EEDB-F7AD0237A551}"/>
          </ac:picMkLst>
        </pc:picChg>
      </pc:sldChg>
      <pc:sldChg chg="delSp delAnim">
        <pc:chgData name="BAXANDALL, Louise (SHEFFIELD CHILDREN'S NHS FOUNDATION TRUST)" userId="S::louise.baxandall@nhs.net::ca5c2fac-04c2-4b19-84ff-fc881e336e22" providerId="AD" clId="Web-{7E72F298-39BB-1FD7-F91E-4DF7DA798C5B}" dt="2024-08-27T11:43:36.798" v="5"/>
        <pc:sldMkLst>
          <pc:docMk/>
          <pc:sldMk cId="720930657" sldId="278"/>
        </pc:sldMkLst>
        <pc:picChg chg="del">
          <ac:chgData name="BAXANDALL, Louise (SHEFFIELD CHILDREN'S NHS FOUNDATION TRUST)" userId="S::louise.baxandall@nhs.net::ca5c2fac-04c2-4b19-84ff-fc881e336e22" providerId="AD" clId="Web-{7E72F298-39BB-1FD7-F91E-4DF7DA798C5B}" dt="2024-08-27T11:43:36.798" v="5"/>
          <ac:picMkLst>
            <pc:docMk/>
            <pc:sldMk cId="720930657" sldId="278"/>
            <ac:picMk id="10" creationId="{A4B2E428-722D-3E95-8BE3-4F228DC42F12}"/>
          </ac:picMkLst>
        </pc:picChg>
      </pc:sldChg>
      <pc:sldChg chg="delSp delAnim">
        <pc:chgData name="BAXANDALL, Louise (SHEFFIELD CHILDREN'S NHS FOUNDATION TRUST)" userId="S::louise.baxandall@nhs.net::ca5c2fac-04c2-4b19-84ff-fc881e336e22" providerId="AD" clId="Web-{7E72F298-39BB-1FD7-F91E-4DF7DA798C5B}" dt="2024-08-27T11:43:28.282" v="1"/>
        <pc:sldMkLst>
          <pc:docMk/>
          <pc:sldMk cId="4199897905" sldId="279"/>
        </pc:sldMkLst>
        <pc:picChg chg="del">
          <ac:chgData name="BAXANDALL, Louise (SHEFFIELD CHILDREN'S NHS FOUNDATION TRUST)" userId="S::louise.baxandall@nhs.net::ca5c2fac-04c2-4b19-84ff-fc881e336e22" providerId="AD" clId="Web-{7E72F298-39BB-1FD7-F91E-4DF7DA798C5B}" dt="2024-08-27T11:43:28.282" v="1"/>
          <ac:picMkLst>
            <pc:docMk/>
            <pc:sldMk cId="4199897905" sldId="279"/>
            <ac:picMk id="21" creationId="{6A91F64E-89C3-2AFF-D23A-489F9DC97D0F}"/>
          </ac:picMkLst>
        </pc:picChg>
      </pc:sldChg>
      <pc:sldChg chg="delSp delAnim">
        <pc:chgData name="BAXANDALL, Louise (SHEFFIELD CHILDREN'S NHS FOUNDATION TRUST)" userId="S::louise.baxandall@nhs.net::ca5c2fac-04c2-4b19-84ff-fc881e336e22" providerId="AD" clId="Web-{7E72F298-39BB-1FD7-F91E-4DF7DA798C5B}" dt="2024-08-27T11:43:38.986" v="6"/>
        <pc:sldMkLst>
          <pc:docMk/>
          <pc:sldMk cId="431185325" sldId="280"/>
        </pc:sldMkLst>
        <pc:picChg chg="del">
          <ac:chgData name="BAXANDALL, Louise (SHEFFIELD CHILDREN'S NHS FOUNDATION TRUST)" userId="S::louise.baxandall@nhs.net::ca5c2fac-04c2-4b19-84ff-fc881e336e22" providerId="AD" clId="Web-{7E72F298-39BB-1FD7-F91E-4DF7DA798C5B}" dt="2024-08-27T11:43:38.986" v="6"/>
          <ac:picMkLst>
            <pc:docMk/>
            <pc:sldMk cId="431185325" sldId="280"/>
            <ac:picMk id="12" creationId="{F55649B6-0926-B100-FD2E-4F1B3928B3DC}"/>
          </ac:picMkLst>
        </pc:picChg>
      </pc:sldChg>
      <pc:sldChg chg="delSp delAnim">
        <pc:chgData name="BAXANDALL, Louise (SHEFFIELD CHILDREN'S NHS FOUNDATION TRUST)" userId="S::louise.baxandall@nhs.net::ca5c2fac-04c2-4b19-84ff-fc881e336e22" providerId="AD" clId="Web-{7E72F298-39BB-1FD7-F91E-4DF7DA798C5B}" dt="2024-08-27T11:43:41.533" v="7"/>
        <pc:sldMkLst>
          <pc:docMk/>
          <pc:sldMk cId="4184812149" sldId="281"/>
        </pc:sldMkLst>
        <pc:picChg chg="del">
          <ac:chgData name="BAXANDALL, Louise (SHEFFIELD CHILDREN'S NHS FOUNDATION TRUST)" userId="S::louise.baxandall@nhs.net::ca5c2fac-04c2-4b19-84ff-fc881e336e22" providerId="AD" clId="Web-{7E72F298-39BB-1FD7-F91E-4DF7DA798C5B}" dt="2024-08-27T11:43:41.533" v="7"/>
          <ac:picMkLst>
            <pc:docMk/>
            <pc:sldMk cId="4184812149" sldId="281"/>
            <ac:picMk id="13" creationId="{E6B70C89-805D-592E-2A72-A5EADD7927F8}"/>
          </ac:picMkLst>
        </pc:picChg>
      </pc:sldChg>
      <pc:sldChg chg="delSp delAnim">
        <pc:chgData name="BAXANDALL, Louise (SHEFFIELD CHILDREN'S NHS FOUNDATION TRUST)" userId="S::louise.baxandall@nhs.net::ca5c2fac-04c2-4b19-84ff-fc881e336e22" providerId="AD" clId="Web-{7E72F298-39BB-1FD7-F91E-4DF7DA798C5B}" dt="2024-08-27T11:43:44.970" v="8"/>
        <pc:sldMkLst>
          <pc:docMk/>
          <pc:sldMk cId="740388946" sldId="282"/>
        </pc:sldMkLst>
        <pc:picChg chg="del">
          <ac:chgData name="BAXANDALL, Louise (SHEFFIELD CHILDREN'S NHS FOUNDATION TRUST)" userId="S::louise.baxandall@nhs.net::ca5c2fac-04c2-4b19-84ff-fc881e336e22" providerId="AD" clId="Web-{7E72F298-39BB-1FD7-F91E-4DF7DA798C5B}" dt="2024-08-27T11:43:44.970" v="8"/>
          <ac:picMkLst>
            <pc:docMk/>
            <pc:sldMk cId="740388946" sldId="282"/>
            <ac:picMk id="14" creationId="{9188B568-4A7E-0AD0-A27E-C03A3F6FAB84}"/>
          </ac:picMkLst>
        </pc:picChg>
      </pc:sldChg>
      <pc:sldChg chg="delSp delAnim">
        <pc:chgData name="BAXANDALL, Louise (SHEFFIELD CHILDREN'S NHS FOUNDATION TRUST)" userId="S::louise.baxandall@nhs.net::ca5c2fac-04c2-4b19-84ff-fc881e336e22" providerId="AD" clId="Web-{7E72F298-39BB-1FD7-F91E-4DF7DA798C5B}" dt="2024-08-27T11:43:48.955" v="10"/>
        <pc:sldMkLst>
          <pc:docMk/>
          <pc:sldMk cId="716295332" sldId="283"/>
        </pc:sldMkLst>
        <pc:picChg chg="del">
          <ac:chgData name="BAXANDALL, Louise (SHEFFIELD CHILDREN'S NHS FOUNDATION TRUST)" userId="S::louise.baxandall@nhs.net::ca5c2fac-04c2-4b19-84ff-fc881e336e22" providerId="AD" clId="Web-{7E72F298-39BB-1FD7-F91E-4DF7DA798C5B}" dt="2024-08-27T11:43:48.955" v="10"/>
          <ac:picMkLst>
            <pc:docMk/>
            <pc:sldMk cId="716295332" sldId="283"/>
            <ac:picMk id="13" creationId="{381D32A2-2C4F-6353-D5B6-C25D6021FA24}"/>
          </ac:picMkLst>
        </pc:picChg>
      </pc:sldChg>
      <pc:sldChg chg="delSp delAnim">
        <pc:chgData name="BAXANDALL, Louise (SHEFFIELD CHILDREN'S NHS FOUNDATION TRUST)" userId="S::louise.baxandall@nhs.net::ca5c2fac-04c2-4b19-84ff-fc881e336e22" providerId="AD" clId="Web-{7E72F298-39BB-1FD7-F91E-4DF7DA798C5B}" dt="2024-08-27T11:43:51.049" v="11"/>
        <pc:sldMkLst>
          <pc:docMk/>
          <pc:sldMk cId="3371808196" sldId="284"/>
        </pc:sldMkLst>
        <pc:picChg chg="del">
          <ac:chgData name="BAXANDALL, Louise (SHEFFIELD CHILDREN'S NHS FOUNDATION TRUST)" userId="S::louise.baxandall@nhs.net::ca5c2fac-04c2-4b19-84ff-fc881e336e22" providerId="AD" clId="Web-{7E72F298-39BB-1FD7-F91E-4DF7DA798C5B}" dt="2024-08-27T11:43:51.049" v="11"/>
          <ac:picMkLst>
            <pc:docMk/>
            <pc:sldMk cId="3371808196" sldId="284"/>
            <ac:picMk id="14" creationId="{C9928E69-4EC4-8CA4-B68B-8E83F02400C0}"/>
          </ac:picMkLst>
        </pc:picChg>
      </pc:sldChg>
      <pc:sldChg chg="delSp delAnim">
        <pc:chgData name="BAXANDALL, Louise (SHEFFIELD CHILDREN'S NHS FOUNDATION TRUST)" userId="S::louise.baxandall@nhs.net::ca5c2fac-04c2-4b19-84ff-fc881e336e22" providerId="AD" clId="Web-{7E72F298-39BB-1FD7-F91E-4DF7DA798C5B}" dt="2024-08-27T11:43:53.033" v="12"/>
        <pc:sldMkLst>
          <pc:docMk/>
          <pc:sldMk cId="2182743303" sldId="285"/>
        </pc:sldMkLst>
        <pc:picChg chg="del">
          <ac:chgData name="BAXANDALL, Louise (SHEFFIELD CHILDREN'S NHS FOUNDATION TRUST)" userId="S::louise.baxandall@nhs.net::ca5c2fac-04c2-4b19-84ff-fc881e336e22" providerId="AD" clId="Web-{7E72F298-39BB-1FD7-F91E-4DF7DA798C5B}" dt="2024-08-27T11:43:53.033" v="12"/>
          <ac:picMkLst>
            <pc:docMk/>
            <pc:sldMk cId="2182743303" sldId="285"/>
            <ac:picMk id="15" creationId="{16761790-C948-F88C-AA06-6156A3D69308}"/>
          </ac:picMkLst>
        </pc:picChg>
      </pc:sldChg>
      <pc:sldChg chg="delSp delAnim">
        <pc:chgData name="BAXANDALL, Louise (SHEFFIELD CHILDREN'S NHS FOUNDATION TRUST)" userId="S::louise.baxandall@nhs.net::ca5c2fac-04c2-4b19-84ff-fc881e336e22" providerId="AD" clId="Web-{7E72F298-39BB-1FD7-F91E-4DF7DA798C5B}" dt="2024-08-27T11:43:30.267" v="2"/>
        <pc:sldMkLst>
          <pc:docMk/>
          <pc:sldMk cId="2318514876" sldId="286"/>
        </pc:sldMkLst>
        <pc:picChg chg="del">
          <ac:chgData name="BAXANDALL, Louise (SHEFFIELD CHILDREN'S NHS FOUNDATION TRUST)" userId="S::louise.baxandall@nhs.net::ca5c2fac-04c2-4b19-84ff-fc881e336e22" providerId="AD" clId="Web-{7E72F298-39BB-1FD7-F91E-4DF7DA798C5B}" dt="2024-08-27T11:43:30.267" v="2"/>
          <ac:picMkLst>
            <pc:docMk/>
            <pc:sldMk cId="2318514876" sldId="286"/>
            <ac:picMk id="15" creationId="{75B59559-08F5-82DD-69FA-9D039EEF1DA6}"/>
          </ac:picMkLst>
        </pc:picChg>
      </pc:sldChg>
      <pc:sldChg chg="delSp delAnim">
        <pc:chgData name="BAXANDALL, Louise (SHEFFIELD CHILDREN'S NHS FOUNDATION TRUST)" userId="S::louise.baxandall@nhs.net::ca5c2fac-04c2-4b19-84ff-fc881e336e22" providerId="AD" clId="Web-{7E72F298-39BB-1FD7-F91E-4DF7DA798C5B}" dt="2024-08-27T11:43:30.892" v="3"/>
        <pc:sldMkLst>
          <pc:docMk/>
          <pc:sldMk cId="3109292911" sldId="287"/>
        </pc:sldMkLst>
        <pc:picChg chg="del">
          <ac:chgData name="BAXANDALL, Louise (SHEFFIELD CHILDREN'S NHS FOUNDATION TRUST)" userId="S::louise.baxandall@nhs.net::ca5c2fac-04c2-4b19-84ff-fc881e336e22" providerId="AD" clId="Web-{7E72F298-39BB-1FD7-F91E-4DF7DA798C5B}" dt="2024-08-27T11:43:30.892" v="3"/>
          <ac:picMkLst>
            <pc:docMk/>
            <pc:sldMk cId="3109292911" sldId="287"/>
            <ac:picMk id="16" creationId="{AFC341C3-0CE8-3339-8BA9-7DB638FF32A1}"/>
          </ac:picMkLst>
        </pc:picChg>
      </pc:sldChg>
      <pc:sldChg chg="delSp delAnim">
        <pc:chgData name="BAXANDALL, Louise (SHEFFIELD CHILDREN'S NHS FOUNDATION TRUST)" userId="S::louise.baxandall@nhs.net::ca5c2fac-04c2-4b19-84ff-fc881e336e22" providerId="AD" clId="Web-{7E72F298-39BB-1FD7-F91E-4DF7DA798C5B}" dt="2024-08-27T11:43:34.298" v="4"/>
        <pc:sldMkLst>
          <pc:docMk/>
          <pc:sldMk cId="3551057317" sldId="288"/>
        </pc:sldMkLst>
        <pc:picChg chg="del">
          <ac:chgData name="BAXANDALL, Louise (SHEFFIELD CHILDREN'S NHS FOUNDATION TRUST)" userId="S::louise.baxandall@nhs.net::ca5c2fac-04c2-4b19-84ff-fc881e336e22" providerId="AD" clId="Web-{7E72F298-39BB-1FD7-F91E-4DF7DA798C5B}" dt="2024-08-27T11:43:34.298" v="4"/>
          <ac:picMkLst>
            <pc:docMk/>
            <pc:sldMk cId="3551057317" sldId="288"/>
            <ac:picMk id="18" creationId="{B80EBD89-E4AA-E7A5-9BE8-B4719C75853B}"/>
          </ac:picMkLst>
        </pc:picChg>
      </pc:sldChg>
    </pc:docChg>
  </pc:docChgLst>
  <pc:docChgLst>
    <pc:chgData name="BAXANDALL, Louise (SHEFFIELD CHILDREN'S NHS FOUNDATION TRUST)" userId="S::louise.baxandall@nhs.net::ca5c2fac-04c2-4b19-84ff-fc881e336e22" providerId="AD" clId="Web-{DEA5B32A-E856-CA95-8EEF-AA63C4C8BDB0}"/>
    <pc:docChg chg="modSld">
      <pc:chgData name="BAXANDALL, Louise (SHEFFIELD CHILDREN'S NHS FOUNDATION TRUST)" userId="S::louise.baxandall@nhs.net::ca5c2fac-04c2-4b19-84ff-fc881e336e22" providerId="AD" clId="Web-{DEA5B32A-E856-CA95-8EEF-AA63C4C8BDB0}" dt="2024-08-23T10:10:44.080" v="175" actId="14100"/>
      <pc:docMkLst>
        <pc:docMk/>
      </pc:docMkLst>
      <pc:sldChg chg="modNotes">
        <pc:chgData name="BAXANDALL, Louise (SHEFFIELD CHILDREN'S NHS FOUNDATION TRUST)" userId="S::louise.baxandall@nhs.net::ca5c2fac-04c2-4b19-84ff-fc881e336e22" providerId="AD" clId="Web-{DEA5B32A-E856-CA95-8EEF-AA63C4C8BDB0}" dt="2024-08-23T10:08:05.524" v="132"/>
        <pc:sldMkLst>
          <pc:docMk/>
          <pc:sldMk cId="275799873" sldId="266"/>
        </pc:sldMkLst>
      </pc:sldChg>
      <pc:sldChg chg="modNotes">
        <pc:chgData name="BAXANDALL, Louise (SHEFFIELD CHILDREN'S NHS FOUNDATION TRUST)" userId="S::louise.baxandall@nhs.net::ca5c2fac-04c2-4b19-84ff-fc881e336e22" providerId="AD" clId="Web-{DEA5B32A-E856-CA95-8EEF-AA63C4C8BDB0}" dt="2024-08-23T10:05:00.201" v="101"/>
        <pc:sldMkLst>
          <pc:docMk/>
          <pc:sldMk cId="720930657" sldId="278"/>
        </pc:sldMkLst>
      </pc:sldChg>
      <pc:sldChg chg="modNotes">
        <pc:chgData name="BAXANDALL, Louise (SHEFFIELD CHILDREN'S NHS FOUNDATION TRUST)" userId="S::louise.baxandall@nhs.net::ca5c2fac-04c2-4b19-84ff-fc881e336e22" providerId="AD" clId="Web-{DEA5B32A-E856-CA95-8EEF-AA63C4C8BDB0}" dt="2024-08-23T09:57:44.489" v="17"/>
        <pc:sldMkLst>
          <pc:docMk/>
          <pc:sldMk cId="4199897905" sldId="279"/>
        </pc:sldMkLst>
      </pc:sldChg>
      <pc:sldChg chg="modSp">
        <pc:chgData name="BAXANDALL, Louise (SHEFFIELD CHILDREN'S NHS FOUNDATION TRUST)" userId="S::louise.baxandall@nhs.net::ca5c2fac-04c2-4b19-84ff-fc881e336e22" providerId="AD" clId="Web-{DEA5B32A-E856-CA95-8EEF-AA63C4C8BDB0}" dt="2024-08-23T10:05:24.437" v="102" actId="1076"/>
        <pc:sldMkLst>
          <pc:docMk/>
          <pc:sldMk cId="431185325" sldId="280"/>
        </pc:sldMkLst>
        <pc:picChg chg="mod">
          <ac:chgData name="BAXANDALL, Louise (SHEFFIELD CHILDREN'S NHS FOUNDATION TRUST)" userId="S::louise.baxandall@nhs.net::ca5c2fac-04c2-4b19-84ff-fc881e336e22" providerId="AD" clId="Web-{DEA5B32A-E856-CA95-8EEF-AA63C4C8BDB0}" dt="2024-08-23T10:05:24.437" v="102" actId="1076"/>
          <ac:picMkLst>
            <pc:docMk/>
            <pc:sldMk cId="431185325" sldId="280"/>
            <ac:picMk id="12" creationId="{F55649B6-0926-B100-FD2E-4F1B3928B3DC}"/>
          </ac:picMkLst>
        </pc:picChg>
      </pc:sldChg>
      <pc:sldChg chg="modNotes">
        <pc:chgData name="BAXANDALL, Louise (SHEFFIELD CHILDREN'S NHS FOUNDATION TRUST)" userId="S::louise.baxandall@nhs.net::ca5c2fac-04c2-4b19-84ff-fc881e336e22" providerId="AD" clId="Web-{DEA5B32A-E856-CA95-8EEF-AA63C4C8BDB0}" dt="2024-08-23T10:05:37.454" v="105"/>
        <pc:sldMkLst>
          <pc:docMk/>
          <pc:sldMk cId="4184812149" sldId="281"/>
        </pc:sldMkLst>
      </pc:sldChg>
      <pc:sldChg chg="modNotes">
        <pc:chgData name="BAXANDALL, Louise (SHEFFIELD CHILDREN'S NHS FOUNDATION TRUST)" userId="S::louise.baxandall@nhs.net::ca5c2fac-04c2-4b19-84ff-fc881e336e22" providerId="AD" clId="Web-{DEA5B32A-E856-CA95-8EEF-AA63C4C8BDB0}" dt="2024-08-23T10:05:57.752" v="120"/>
        <pc:sldMkLst>
          <pc:docMk/>
          <pc:sldMk cId="740388946" sldId="282"/>
        </pc:sldMkLst>
      </pc:sldChg>
      <pc:sldChg chg="modSp">
        <pc:chgData name="BAXANDALL, Louise (SHEFFIELD CHILDREN'S NHS FOUNDATION TRUST)" userId="S::louise.baxandall@nhs.net::ca5c2fac-04c2-4b19-84ff-fc881e336e22" providerId="AD" clId="Web-{DEA5B32A-E856-CA95-8EEF-AA63C4C8BDB0}" dt="2024-08-23T10:08:23.416" v="133" actId="1076"/>
        <pc:sldMkLst>
          <pc:docMk/>
          <pc:sldMk cId="716295332" sldId="283"/>
        </pc:sldMkLst>
        <pc:picChg chg="mod">
          <ac:chgData name="BAXANDALL, Louise (SHEFFIELD CHILDREN'S NHS FOUNDATION TRUST)" userId="S::louise.baxandall@nhs.net::ca5c2fac-04c2-4b19-84ff-fc881e336e22" providerId="AD" clId="Web-{DEA5B32A-E856-CA95-8EEF-AA63C4C8BDB0}" dt="2024-08-23T10:08:23.416" v="133" actId="1076"/>
          <ac:picMkLst>
            <pc:docMk/>
            <pc:sldMk cId="716295332" sldId="283"/>
            <ac:picMk id="13" creationId="{381D32A2-2C4F-6353-D5B6-C25D6021FA24}"/>
          </ac:picMkLst>
        </pc:picChg>
      </pc:sldChg>
      <pc:sldChg chg="modSp">
        <pc:chgData name="BAXANDALL, Louise (SHEFFIELD CHILDREN'S NHS FOUNDATION TRUST)" userId="S::louise.baxandall@nhs.net::ca5c2fac-04c2-4b19-84ff-fc881e336e22" providerId="AD" clId="Web-{DEA5B32A-E856-CA95-8EEF-AA63C4C8BDB0}" dt="2024-08-23T10:08:32.995" v="134" actId="1076"/>
        <pc:sldMkLst>
          <pc:docMk/>
          <pc:sldMk cId="3371808196" sldId="284"/>
        </pc:sldMkLst>
        <pc:picChg chg="mod">
          <ac:chgData name="BAXANDALL, Louise (SHEFFIELD CHILDREN'S NHS FOUNDATION TRUST)" userId="S::louise.baxandall@nhs.net::ca5c2fac-04c2-4b19-84ff-fc881e336e22" providerId="AD" clId="Web-{DEA5B32A-E856-CA95-8EEF-AA63C4C8BDB0}" dt="2024-08-23T10:08:32.995" v="134" actId="1076"/>
          <ac:picMkLst>
            <pc:docMk/>
            <pc:sldMk cId="3371808196" sldId="284"/>
            <ac:picMk id="14" creationId="{C9928E69-4EC4-8CA4-B68B-8E83F02400C0}"/>
          </ac:picMkLst>
        </pc:picChg>
      </pc:sldChg>
      <pc:sldChg chg="modSp modNotes">
        <pc:chgData name="BAXANDALL, Louise (SHEFFIELD CHILDREN'S NHS FOUNDATION TRUST)" userId="S::louise.baxandall@nhs.net::ca5c2fac-04c2-4b19-84ff-fc881e336e22" providerId="AD" clId="Web-{DEA5B32A-E856-CA95-8EEF-AA63C4C8BDB0}" dt="2024-08-23T10:10:44.080" v="175" actId="14100"/>
        <pc:sldMkLst>
          <pc:docMk/>
          <pc:sldMk cId="2182743303" sldId="285"/>
        </pc:sldMkLst>
        <pc:spChg chg="mod">
          <ac:chgData name="BAXANDALL, Louise (SHEFFIELD CHILDREN'S NHS FOUNDATION TRUST)" userId="S::louise.baxandall@nhs.net::ca5c2fac-04c2-4b19-84ff-fc881e336e22" providerId="AD" clId="Web-{DEA5B32A-E856-CA95-8EEF-AA63C4C8BDB0}" dt="2024-08-23T10:10:44.080" v="175" actId="14100"/>
          <ac:spMkLst>
            <pc:docMk/>
            <pc:sldMk cId="2182743303" sldId="285"/>
            <ac:spMk id="2" creationId="{FCAF6ABC-6352-35B9-9621-53DFC9C6D310}"/>
          </ac:spMkLst>
        </pc:spChg>
      </pc:sldChg>
      <pc:sldChg chg="modNotes">
        <pc:chgData name="BAXANDALL, Louise (SHEFFIELD CHILDREN'S NHS FOUNDATION TRUST)" userId="S::louise.baxandall@nhs.net::ca5c2fac-04c2-4b19-84ff-fc881e336e22" providerId="AD" clId="Web-{DEA5B32A-E856-CA95-8EEF-AA63C4C8BDB0}" dt="2024-08-23T09:58:44.540" v="21"/>
        <pc:sldMkLst>
          <pc:docMk/>
          <pc:sldMk cId="2318514876" sldId="286"/>
        </pc:sldMkLst>
      </pc:sldChg>
      <pc:sldChg chg="modNotes">
        <pc:chgData name="BAXANDALL, Louise (SHEFFIELD CHILDREN'S NHS FOUNDATION TRUST)" userId="S::louise.baxandall@nhs.net::ca5c2fac-04c2-4b19-84ff-fc881e336e22" providerId="AD" clId="Web-{DEA5B32A-E856-CA95-8EEF-AA63C4C8BDB0}" dt="2024-08-23T10:02:50.600" v="97"/>
        <pc:sldMkLst>
          <pc:docMk/>
          <pc:sldMk cId="3551057317" sldId="288"/>
        </pc:sldMkLst>
      </pc:sldChg>
    </pc:docChg>
  </pc:docChgLst>
  <pc:docChgLst>
    <pc:chgData name="BAXANDALL, Louise (SHEFFIELD CHILDREN'S NHS FOUNDATION TRUST)" userId="S::louise.baxandall@nhs.net::ca5c2fac-04c2-4b19-84ff-fc881e336e22" providerId="AD" clId="Web-{80468573-F421-D694-6416-165E37811EF8}"/>
    <pc:docChg chg="modSld">
      <pc:chgData name="BAXANDALL, Louise (SHEFFIELD CHILDREN'S NHS FOUNDATION TRUST)" userId="S::louise.baxandall@nhs.net::ca5c2fac-04c2-4b19-84ff-fc881e336e22" providerId="AD" clId="Web-{80468573-F421-D694-6416-165E37811EF8}" dt="2024-08-19T14:31:28.193" v="0" actId="1076"/>
      <pc:docMkLst>
        <pc:docMk/>
      </pc:docMkLst>
      <pc:sldChg chg="modSp">
        <pc:chgData name="BAXANDALL, Louise (SHEFFIELD CHILDREN'S NHS FOUNDATION TRUST)" userId="S::louise.baxandall@nhs.net::ca5c2fac-04c2-4b19-84ff-fc881e336e22" providerId="AD" clId="Web-{80468573-F421-D694-6416-165E37811EF8}" dt="2024-08-19T14:31:28.193" v="0" actId="1076"/>
        <pc:sldMkLst>
          <pc:docMk/>
          <pc:sldMk cId="854372521" sldId="271"/>
        </pc:sldMkLst>
        <pc:picChg chg="mod">
          <ac:chgData name="BAXANDALL, Louise (SHEFFIELD CHILDREN'S NHS FOUNDATION TRUST)" userId="S::louise.baxandall@nhs.net::ca5c2fac-04c2-4b19-84ff-fc881e336e22" providerId="AD" clId="Web-{80468573-F421-D694-6416-165E37811EF8}" dt="2024-08-19T14:31:28.193" v="0" actId="1076"/>
          <ac:picMkLst>
            <pc:docMk/>
            <pc:sldMk cId="854372521" sldId="271"/>
            <ac:picMk id="27" creationId="{2E20384B-7377-ECEC-EEDB-F7AD0237A551}"/>
          </ac:picMkLst>
        </pc:picChg>
      </pc:sldChg>
    </pc:docChg>
  </pc:docChgLst>
  <pc:docChgLst>
    <pc:chgData name="BAXANDALL, Louise (SHEFFIELD CHILDREN'S NHS FOUNDATION TRUST)" userId="S::louise.baxandall@nhs.net::ca5c2fac-04c2-4b19-84ff-fc881e336e22" providerId="AD" clId="Web-{410D2241-DC5A-3356-143D-58E99D39BE28}"/>
    <pc:docChg chg="modSld">
      <pc:chgData name="BAXANDALL, Louise (SHEFFIELD CHILDREN'S NHS FOUNDATION TRUST)" userId="S::louise.baxandall@nhs.net::ca5c2fac-04c2-4b19-84ff-fc881e336e22" providerId="AD" clId="Web-{410D2241-DC5A-3356-143D-58E99D39BE28}" dt="2024-08-28T10:52:45.266" v="29"/>
      <pc:docMkLst>
        <pc:docMk/>
      </pc:docMkLst>
      <pc:sldChg chg="delSp delAnim">
        <pc:chgData name="BAXANDALL, Louise (SHEFFIELD CHILDREN'S NHS FOUNDATION TRUST)" userId="S::louise.baxandall@nhs.net::ca5c2fac-04c2-4b19-84ff-fc881e336e22" providerId="AD" clId="Web-{410D2241-DC5A-3356-143D-58E99D39BE28}" dt="2024-08-28T10:52:32.328" v="22"/>
        <pc:sldMkLst>
          <pc:docMk/>
          <pc:sldMk cId="275799873" sldId="266"/>
        </pc:sldMkLst>
        <pc:picChg chg="del">
          <ac:chgData name="BAXANDALL, Louise (SHEFFIELD CHILDREN'S NHS FOUNDATION TRUST)" userId="S::louise.baxandall@nhs.net::ca5c2fac-04c2-4b19-84ff-fc881e336e22" providerId="AD" clId="Web-{410D2241-DC5A-3356-143D-58E99D39BE28}" dt="2024-08-28T10:52:32.328" v="22"/>
          <ac:picMkLst>
            <pc:docMk/>
            <pc:sldMk cId="275799873" sldId="266"/>
            <ac:picMk id="71" creationId="{42352A00-0ACC-17D9-094D-9EE64B082693}"/>
          </ac:picMkLst>
        </pc:picChg>
        <pc:picChg chg="del">
          <ac:chgData name="BAXANDALL, Louise (SHEFFIELD CHILDREN'S NHS FOUNDATION TRUST)" userId="S::louise.baxandall@nhs.net::ca5c2fac-04c2-4b19-84ff-fc881e336e22" providerId="AD" clId="Web-{410D2241-DC5A-3356-143D-58E99D39BE28}" dt="2024-08-28T10:52:31.359" v="21"/>
          <ac:picMkLst>
            <pc:docMk/>
            <pc:sldMk cId="275799873" sldId="266"/>
            <ac:picMk id="72" creationId="{E9AB31BC-D727-00F9-A582-D4F1B04EED94}"/>
          </ac:picMkLst>
        </pc:picChg>
        <pc:picChg chg="del">
          <ac:chgData name="BAXANDALL, Louise (SHEFFIELD CHILDREN'S NHS FOUNDATION TRUST)" userId="S::louise.baxandall@nhs.net::ca5c2fac-04c2-4b19-84ff-fc881e336e22" providerId="AD" clId="Web-{410D2241-DC5A-3356-143D-58E99D39BE28}" dt="2024-08-28T10:52:30.406" v="20"/>
          <ac:picMkLst>
            <pc:docMk/>
            <pc:sldMk cId="275799873" sldId="266"/>
            <ac:picMk id="73" creationId="{8AA2268D-98B5-871F-3B33-2F7812446E34}"/>
          </ac:picMkLst>
        </pc:picChg>
      </pc:sldChg>
      <pc:sldChg chg="addSp delSp delAnim">
        <pc:chgData name="BAXANDALL, Louise (SHEFFIELD CHILDREN'S NHS FOUNDATION TRUST)" userId="S::louise.baxandall@nhs.net::ca5c2fac-04c2-4b19-84ff-fc881e336e22" providerId="AD" clId="Web-{410D2241-DC5A-3356-143D-58E99D39BE28}" dt="2024-08-28T10:51:50.092" v="2"/>
        <pc:sldMkLst>
          <pc:docMk/>
          <pc:sldMk cId="854372521" sldId="271"/>
        </pc:sldMkLst>
        <pc:spChg chg="add del">
          <ac:chgData name="BAXANDALL, Louise (SHEFFIELD CHILDREN'S NHS FOUNDATION TRUST)" userId="S::louise.baxandall@nhs.net::ca5c2fac-04c2-4b19-84ff-fc881e336e22" providerId="AD" clId="Web-{410D2241-DC5A-3356-143D-58E99D39BE28}" dt="2024-08-28T10:51:47.560" v="1"/>
          <ac:spMkLst>
            <pc:docMk/>
            <pc:sldMk cId="854372521" sldId="271"/>
            <ac:spMk id="5" creationId="{31EF99EA-4AF8-4819-09B5-6922EC4D4827}"/>
          </ac:spMkLst>
        </pc:spChg>
        <pc:picChg chg="del">
          <ac:chgData name="BAXANDALL, Louise (SHEFFIELD CHILDREN'S NHS FOUNDATION TRUST)" userId="S::louise.baxandall@nhs.net::ca5c2fac-04c2-4b19-84ff-fc881e336e22" providerId="AD" clId="Web-{410D2241-DC5A-3356-143D-58E99D39BE28}" dt="2024-08-28T10:51:50.092" v="2"/>
          <ac:picMkLst>
            <pc:docMk/>
            <pc:sldMk cId="854372521" sldId="271"/>
            <ac:picMk id="58" creationId="{5F02CAFA-384F-4C02-A7E8-A8B73A7DB27A}"/>
          </ac:picMkLst>
        </pc:picChg>
      </pc:sldChg>
      <pc:sldChg chg="delSp delAnim">
        <pc:chgData name="BAXANDALL, Louise (SHEFFIELD CHILDREN'S NHS FOUNDATION TRUST)" userId="S::louise.baxandall@nhs.net::ca5c2fac-04c2-4b19-84ff-fc881e336e22" providerId="AD" clId="Web-{410D2241-DC5A-3356-143D-58E99D39BE28}" dt="2024-08-28T10:52:09.702" v="12"/>
        <pc:sldMkLst>
          <pc:docMk/>
          <pc:sldMk cId="720930657" sldId="278"/>
        </pc:sldMkLst>
        <pc:picChg chg="del">
          <ac:chgData name="BAXANDALL, Louise (SHEFFIELD CHILDREN'S NHS FOUNDATION TRUST)" userId="S::louise.baxandall@nhs.net::ca5c2fac-04c2-4b19-84ff-fc881e336e22" providerId="AD" clId="Web-{410D2241-DC5A-3356-143D-58E99D39BE28}" dt="2024-08-28T10:52:09.702" v="12"/>
          <ac:picMkLst>
            <pc:docMk/>
            <pc:sldMk cId="720930657" sldId="278"/>
            <ac:picMk id="18" creationId="{7D86E95A-2EC4-8C41-A02E-07808F371BAF}"/>
          </ac:picMkLst>
        </pc:picChg>
        <pc:picChg chg="del">
          <ac:chgData name="BAXANDALL, Louise (SHEFFIELD CHILDREN'S NHS FOUNDATION TRUST)" userId="S::louise.baxandall@nhs.net::ca5c2fac-04c2-4b19-84ff-fc881e336e22" providerId="AD" clId="Web-{410D2241-DC5A-3356-143D-58E99D39BE28}" dt="2024-08-28T10:52:09.108" v="11"/>
          <ac:picMkLst>
            <pc:docMk/>
            <pc:sldMk cId="720930657" sldId="278"/>
            <ac:picMk id="19" creationId="{323C6F76-A48C-0AA1-B62D-445B9C60AE11}"/>
          </ac:picMkLst>
        </pc:picChg>
        <pc:picChg chg="del">
          <ac:chgData name="BAXANDALL, Louise (SHEFFIELD CHILDREN'S NHS FOUNDATION TRUST)" userId="S::louise.baxandall@nhs.net::ca5c2fac-04c2-4b19-84ff-fc881e336e22" providerId="AD" clId="Web-{410D2241-DC5A-3356-143D-58E99D39BE28}" dt="2024-08-28T10:52:08.389" v="10"/>
          <ac:picMkLst>
            <pc:docMk/>
            <pc:sldMk cId="720930657" sldId="278"/>
            <ac:picMk id="20" creationId="{9F2FEF9E-B60E-9AEE-B2AA-8C350D45AACB}"/>
          </ac:picMkLst>
        </pc:picChg>
      </pc:sldChg>
      <pc:sldChg chg="delSp delAnim">
        <pc:chgData name="BAXANDALL, Louise (SHEFFIELD CHILDREN'S NHS FOUNDATION TRUST)" userId="S::louise.baxandall@nhs.net::ca5c2fac-04c2-4b19-84ff-fc881e336e22" providerId="AD" clId="Web-{410D2241-DC5A-3356-143D-58E99D39BE28}" dt="2024-08-28T10:51:52.107" v="3"/>
        <pc:sldMkLst>
          <pc:docMk/>
          <pc:sldMk cId="4199897905" sldId="279"/>
        </pc:sldMkLst>
        <pc:picChg chg="del">
          <ac:chgData name="BAXANDALL, Louise (SHEFFIELD CHILDREN'S NHS FOUNDATION TRUST)" userId="S::louise.baxandall@nhs.net::ca5c2fac-04c2-4b19-84ff-fc881e336e22" providerId="AD" clId="Web-{410D2241-DC5A-3356-143D-58E99D39BE28}" dt="2024-08-28T10:51:52.107" v="3"/>
          <ac:picMkLst>
            <pc:docMk/>
            <pc:sldMk cId="4199897905" sldId="279"/>
            <ac:picMk id="44" creationId="{B7576F3E-F01A-16E8-1786-F5F021CD9CF3}"/>
          </ac:picMkLst>
        </pc:picChg>
      </pc:sldChg>
      <pc:sldChg chg="delSp delAnim">
        <pc:chgData name="BAXANDALL, Louise (SHEFFIELD CHILDREN'S NHS FOUNDATION TRUST)" userId="S::louise.baxandall@nhs.net::ca5c2fac-04c2-4b19-84ff-fc881e336e22" providerId="AD" clId="Web-{410D2241-DC5A-3356-143D-58E99D39BE28}" dt="2024-08-28T10:52:13.718" v="15"/>
        <pc:sldMkLst>
          <pc:docMk/>
          <pc:sldMk cId="431185325" sldId="280"/>
        </pc:sldMkLst>
        <pc:picChg chg="del">
          <ac:chgData name="BAXANDALL, Louise (SHEFFIELD CHILDREN'S NHS FOUNDATION TRUST)" userId="S::louise.baxandall@nhs.net::ca5c2fac-04c2-4b19-84ff-fc881e336e22" providerId="AD" clId="Web-{410D2241-DC5A-3356-143D-58E99D39BE28}" dt="2024-08-28T10:52:13.718" v="15"/>
          <ac:picMkLst>
            <pc:docMk/>
            <pc:sldMk cId="431185325" sldId="280"/>
            <ac:picMk id="24" creationId="{40D30D0D-CF86-4CCD-6027-CF93C3B2EE81}"/>
          </ac:picMkLst>
        </pc:picChg>
        <pc:picChg chg="del">
          <ac:chgData name="BAXANDALL, Louise (SHEFFIELD CHILDREN'S NHS FOUNDATION TRUST)" userId="S::louise.baxandall@nhs.net::ca5c2fac-04c2-4b19-84ff-fc881e336e22" providerId="AD" clId="Web-{410D2241-DC5A-3356-143D-58E99D39BE28}" dt="2024-08-28T10:52:12.983" v="14"/>
          <ac:picMkLst>
            <pc:docMk/>
            <pc:sldMk cId="431185325" sldId="280"/>
            <ac:picMk id="25" creationId="{211DD82F-0EDC-43BE-8C7C-347707E26C83}"/>
          </ac:picMkLst>
        </pc:picChg>
        <pc:picChg chg="del">
          <ac:chgData name="BAXANDALL, Louise (SHEFFIELD CHILDREN'S NHS FOUNDATION TRUST)" userId="S::louise.baxandall@nhs.net::ca5c2fac-04c2-4b19-84ff-fc881e336e22" providerId="AD" clId="Web-{410D2241-DC5A-3356-143D-58E99D39BE28}" dt="2024-08-28T10:52:12.311" v="13"/>
          <ac:picMkLst>
            <pc:docMk/>
            <pc:sldMk cId="431185325" sldId="280"/>
            <ac:picMk id="26" creationId="{E9185EA5-7F29-6771-BE9D-DA0D6130AA4E}"/>
          </ac:picMkLst>
        </pc:picChg>
      </pc:sldChg>
      <pc:sldChg chg="delSp delAnim">
        <pc:chgData name="BAXANDALL, Louise (SHEFFIELD CHILDREN'S NHS FOUNDATION TRUST)" userId="S::louise.baxandall@nhs.net::ca5c2fac-04c2-4b19-84ff-fc881e336e22" providerId="AD" clId="Web-{410D2241-DC5A-3356-143D-58E99D39BE28}" dt="2024-08-28T10:52:19.358" v="18"/>
        <pc:sldMkLst>
          <pc:docMk/>
          <pc:sldMk cId="4184812149" sldId="281"/>
        </pc:sldMkLst>
        <pc:picChg chg="del">
          <ac:chgData name="BAXANDALL, Louise (SHEFFIELD CHILDREN'S NHS FOUNDATION TRUST)" userId="S::louise.baxandall@nhs.net::ca5c2fac-04c2-4b19-84ff-fc881e336e22" providerId="AD" clId="Web-{410D2241-DC5A-3356-143D-58E99D39BE28}" dt="2024-08-28T10:52:19.358" v="18"/>
          <ac:picMkLst>
            <pc:docMk/>
            <pc:sldMk cId="4184812149" sldId="281"/>
            <ac:picMk id="53" creationId="{508EE919-BC6C-C067-25A0-E1F9925DF0DA}"/>
          </ac:picMkLst>
        </pc:picChg>
        <pc:picChg chg="del">
          <ac:chgData name="BAXANDALL, Louise (SHEFFIELD CHILDREN'S NHS FOUNDATION TRUST)" userId="S::louise.baxandall@nhs.net::ca5c2fac-04c2-4b19-84ff-fc881e336e22" providerId="AD" clId="Web-{410D2241-DC5A-3356-143D-58E99D39BE28}" dt="2024-08-28T10:52:18.608" v="17"/>
          <ac:picMkLst>
            <pc:docMk/>
            <pc:sldMk cId="4184812149" sldId="281"/>
            <ac:picMk id="54" creationId="{177FC6B5-E935-5EF6-7EF9-8FEDAB2B47D0}"/>
          </ac:picMkLst>
        </pc:picChg>
        <pc:picChg chg="del">
          <ac:chgData name="BAXANDALL, Louise (SHEFFIELD CHILDREN'S NHS FOUNDATION TRUST)" userId="S::louise.baxandall@nhs.net::ca5c2fac-04c2-4b19-84ff-fc881e336e22" providerId="AD" clId="Web-{410D2241-DC5A-3356-143D-58E99D39BE28}" dt="2024-08-28T10:52:17.890" v="16"/>
          <ac:picMkLst>
            <pc:docMk/>
            <pc:sldMk cId="4184812149" sldId="281"/>
            <ac:picMk id="55" creationId="{A4DD43F3-735B-23D4-9A56-9B561C398494}"/>
          </ac:picMkLst>
        </pc:picChg>
      </pc:sldChg>
      <pc:sldChg chg="delSp delAnim">
        <pc:chgData name="BAXANDALL, Louise (SHEFFIELD CHILDREN'S NHS FOUNDATION TRUST)" userId="S::louise.baxandall@nhs.net::ca5c2fac-04c2-4b19-84ff-fc881e336e22" providerId="AD" clId="Web-{410D2241-DC5A-3356-143D-58E99D39BE28}" dt="2024-08-28T10:52:23.734" v="19"/>
        <pc:sldMkLst>
          <pc:docMk/>
          <pc:sldMk cId="740388946" sldId="282"/>
        </pc:sldMkLst>
        <pc:picChg chg="del">
          <ac:chgData name="BAXANDALL, Louise (SHEFFIELD CHILDREN'S NHS FOUNDATION TRUST)" userId="S::louise.baxandall@nhs.net::ca5c2fac-04c2-4b19-84ff-fc881e336e22" providerId="AD" clId="Web-{410D2241-DC5A-3356-143D-58E99D39BE28}" dt="2024-08-28T10:52:23.734" v="19"/>
          <ac:picMkLst>
            <pc:docMk/>
            <pc:sldMk cId="740388946" sldId="282"/>
            <ac:picMk id="84" creationId="{22E9FAF2-13A1-BC69-261D-5CD1264CF85F}"/>
          </ac:picMkLst>
        </pc:picChg>
      </pc:sldChg>
      <pc:sldChg chg="delSp delAnim">
        <pc:chgData name="BAXANDALL, Louise (SHEFFIELD CHILDREN'S NHS FOUNDATION TRUST)" userId="S::louise.baxandall@nhs.net::ca5c2fac-04c2-4b19-84ff-fc881e336e22" providerId="AD" clId="Web-{410D2241-DC5A-3356-143D-58E99D39BE28}" dt="2024-08-28T10:52:37.750" v="25"/>
        <pc:sldMkLst>
          <pc:docMk/>
          <pc:sldMk cId="716295332" sldId="283"/>
        </pc:sldMkLst>
        <pc:picChg chg="del">
          <ac:chgData name="BAXANDALL, Louise (SHEFFIELD CHILDREN'S NHS FOUNDATION TRUST)" userId="S::louise.baxandall@nhs.net::ca5c2fac-04c2-4b19-84ff-fc881e336e22" providerId="AD" clId="Web-{410D2241-DC5A-3356-143D-58E99D39BE28}" dt="2024-08-28T10:52:37.750" v="25"/>
          <ac:picMkLst>
            <pc:docMk/>
            <pc:sldMk cId="716295332" sldId="283"/>
            <ac:picMk id="29" creationId="{9E11F143-AC01-A762-4AA5-593D65B0DD51}"/>
          </ac:picMkLst>
        </pc:picChg>
        <pc:picChg chg="del">
          <ac:chgData name="BAXANDALL, Louise (SHEFFIELD CHILDREN'S NHS FOUNDATION TRUST)" userId="S::louise.baxandall@nhs.net::ca5c2fac-04c2-4b19-84ff-fc881e336e22" providerId="AD" clId="Web-{410D2241-DC5A-3356-143D-58E99D39BE28}" dt="2024-08-28T10:52:36.718" v="24"/>
          <ac:picMkLst>
            <pc:docMk/>
            <pc:sldMk cId="716295332" sldId="283"/>
            <ac:picMk id="30" creationId="{A98E5A61-1440-89A2-748E-6E8CC63F6C60}"/>
          </ac:picMkLst>
        </pc:picChg>
        <pc:picChg chg="del">
          <ac:chgData name="BAXANDALL, Louise (SHEFFIELD CHILDREN'S NHS FOUNDATION TRUST)" userId="S::louise.baxandall@nhs.net::ca5c2fac-04c2-4b19-84ff-fc881e336e22" providerId="AD" clId="Web-{410D2241-DC5A-3356-143D-58E99D39BE28}" dt="2024-08-28T10:52:36.031" v="23"/>
          <ac:picMkLst>
            <pc:docMk/>
            <pc:sldMk cId="716295332" sldId="283"/>
            <ac:picMk id="31" creationId="{8BBABF69-0ACF-8858-74B1-93394F7E3959}"/>
          </ac:picMkLst>
        </pc:picChg>
      </pc:sldChg>
      <pc:sldChg chg="delSp delAnim">
        <pc:chgData name="BAXANDALL, Louise (SHEFFIELD CHILDREN'S NHS FOUNDATION TRUST)" userId="S::louise.baxandall@nhs.net::ca5c2fac-04c2-4b19-84ff-fc881e336e22" providerId="AD" clId="Web-{410D2241-DC5A-3356-143D-58E99D39BE28}" dt="2024-08-28T10:52:41.969" v="28"/>
        <pc:sldMkLst>
          <pc:docMk/>
          <pc:sldMk cId="3371808196" sldId="284"/>
        </pc:sldMkLst>
        <pc:picChg chg="del">
          <ac:chgData name="BAXANDALL, Louise (SHEFFIELD CHILDREN'S NHS FOUNDATION TRUST)" userId="S::louise.baxandall@nhs.net::ca5c2fac-04c2-4b19-84ff-fc881e336e22" providerId="AD" clId="Web-{410D2241-DC5A-3356-143D-58E99D39BE28}" dt="2024-08-28T10:52:41.969" v="28"/>
          <ac:picMkLst>
            <pc:docMk/>
            <pc:sldMk cId="3371808196" sldId="284"/>
            <ac:picMk id="22" creationId="{2DD1B376-8753-CEAA-FF0B-D15337DE36CE}"/>
          </ac:picMkLst>
        </pc:picChg>
        <pc:picChg chg="del">
          <ac:chgData name="BAXANDALL, Louise (SHEFFIELD CHILDREN'S NHS FOUNDATION TRUST)" userId="S::louise.baxandall@nhs.net::ca5c2fac-04c2-4b19-84ff-fc881e336e22" providerId="AD" clId="Web-{410D2241-DC5A-3356-143D-58E99D39BE28}" dt="2024-08-28T10:52:41.094" v="27"/>
          <ac:picMkLst>
            <pc:docMk/>
            <pc:sldMk cId="3371808196" sldId="284"/>
            <ac:picMk id="23" creationId="{640E5929-D3A0-DE20-1F6F-06482A4D6C18}"/>
          </ac:picMkLst>
        </pc:picChg>
        <pc:picChg chg="del">
          <ac:chgData name="BAXANDALL, Louise (SHEFFIELD CHILDREN'S NHS FOUNDATION TRUST)" userId="S::louise.baxandall@nhs.net::ca5c2fac-04c2-4b19-84ff-fc881e336e22" providerId="AD" clId="Web-{410D2241-DC5A-3356-143D-58E99D39BE28}" dt="2024-08-28T10:52:39.875" v="26"/>
          <ac:picMkLst>
            <pc:docMk/>
            <pc:sldMk cId="3371808196" sldId="284"/>
            <ac:picMk id="24" creationId="{6592F5D4-572D-C782-08A5-DE68F7E08999}"/>
          </ac:picMkLst>
        </pc:picChg>
      </pc:sldChg>
      <pc:sldChg chg="delSp delAnim">
        <pc:chgData name="BAXANDALL, Louise (SHEFFIELD CHILDREN'S NHS FOUNDATION TRUST)" userId="S::louise.baxandall@nhs.net::ca5c2fac-04c2-4b19-84ff-fc881e336e22" providerId="AD" clId="Web-{410D2241-DC5A-3356-143D-58E99D39BE28}" dt="2024-08-28T10:52:45.266" v="29"/>
        <pc:sldMkLst>
          <pc:docMk/>
          <pc:sldMk cId="2182743303" sldId="285"/>
        </pc:sldMkLst>
        <pc:picChg chg="del">
          <ac:chgData name="BAXANDALL, Louise (SHEFFIELD CHILDREN'S NHS FOUNDATION TRUST)" userId="S::louise.baxandall@nhs.net::ca5c2fac-04c2-4b19-84ff-fc881e336e22" providerId="AD" clId="Web-{410D2241-DC5A-3356-143D-58E99D39BE28}" dt="2024-08-28T10:52:45.266" v="29"/>
          <ac:picMkLst>
            <pc:docMk/>
            <pc:sldMk cId="2182743303" sldId="285"/>
            <ac:picMk id="47" creationId="{54FEDBD8-F8CF-E0C1-15FC-AFFF3D435620}"/>
          </ac:picMkLst>
        </pc:picChg>
      </pc:sldChg>
      <pc:sldChg chg="delSp delAnim">
        <pc:chgData name="BAXANDALL, Louise (SHEFFIELD CHILDREN'S NHS FOUNDATION TRUST)" userId="S::louise.baxandall@nhs.net::ca5c2fac-04c2-4b19-84ff-fc881e336e22" providerId="AD" clId="Web-{410D2241-DC5A-3356-143D-58E99D39BE28}" dt="2024-08-28T10:51:56.623" v="5"/>
        <pc:sldMkLst>
          <pc:docMk/>
          <pc:sldMk cId="2318514876" sldId="286"/>
        </pc:sldMkLst>
        <pc:picChg chg="del">
          <ac:chgData name="BAXANDALL, Louise (SHEFFIELD CHILDREN'S NHS FOUNDATION TRUST)" userId="S::louise.baxandall@nhs.net::ca5c2fac-04c2-4b19-84ff-fc881e336e22" providerId="AD" clId="Web-{410D2241-DC5A-3356-143D-58E99D39BE28}" dt="2024-08-28T10:51:56.623" v="5"/>
          <ac:picMkLst>
            <pc:docMk/>
            <pc:sldMk cId="2318514876" sldId="286"/>
            <ac:picMk id="29" creationId="{2488436A-7824-51EA-5834-4E928547B6BB}"/>
          </ac:picMkLst>
        </pc:picChg>
        <pc:picChg chg="del">
          <ac:chgData name="BAXANDALL, Louise (SHEFFIELD CHILDREN'S NHS FOUNDATION TRUST)" userId="S::louise.baxandall@nhs.net::ca5c2fac-04c2-4b19-84ff-fc881e336e22" providerId="AD" clId="Web-{410D2241-DC5A-3356-143D-58E99D39BE28}" dt="2024-08-28T10:51:53.920" v="4"/>
          <ac:picMkLst>
            <pc:docMk/>
            <pc:sldMk cId="2318514876" sldId="286"/>
            <ac:picMk id="30" creationId="{905E0FF8-5E03-3DE0-7DDA-C70494998FD0}"/>
          </ac:picMkLst>
        </pc:picChg>
      </pc:sldChg>
      <pc:sldChg chg="delSp delAnim">
        <pc:chgData name="BAXANDALL, Louise (SHEFFIELD CHILDREN'S NHS FOUNDATION TRUST)" userId="S::louise.baxandall@nhs.net::ca5c2fac-04c2-4b19-84ff-fc881e336e22" providerId="AD" clId="Web-{410D2241-DC5A-3356-143D-58E99D39BE28}" dt="2024-08-28T10:52:00.123" v="6"/>
        <pc:sldMkLst>
          <pc:docMk/>
          <pc:sldMk cId="3109292911" sldId="287"/>
        </pc:sldMkLst>
        <pc:picChg chg="del">
          <ac:chgData name="BAXANDALL, Louise (SHEFFIELD CHILDREN'S NHS FOUNDATION TRUST)" userId="S::louise.baxandall@nhs.net::ca5c2fac-04c2-4b19-84ff-fc881e336e22" providerId="AD" clId="Web-{410D2241-DC5A-3356-143D-58E99D39BE28}" dt="2024-08-28T10:52:00.123" v="6"/>
          <ac:picMkLst>
            <pc:docMk/>
            <pc:sldMk cId="3109292911" sldId="287"/>
            <ac:picMk id="47" creationId="{C1E1A2C8-6205-692A-35D1-634A97858B4B}"/>
          </ac:picMkLst>
        </pc:picChg>
      </pc:sldChg>
      <pc:sldChg chg="delSp delAnim">
        <pc:chgData name="BAXANDALL, Louise (SHEFFIELD CHILDREN'S NHS FOUNDATION TRUST)" userId="S::louise.baxandall@nhs.net::ca5c2fac-04c2-4b19-84ff-fc881e336e22" providerId="AD" clId="Web-{410D2241-DC5A-3356-143D-58E99D39BE28}" dt="2024-08-28T10:52:05.186" v="9"/>
        <pc:sldMkLst>
          <pc:docMk/>
          <pc:sldMk cId="3551057317" sldId="288"/>
        </pc:sldMkLst>
        <pc:picChg chg="del">
          <ac:chgData name="BAXANDALL, Louise (SHEFFIELD CHILDREN'S NHS FOUNDATION TRUST)" userId="S::louise.baxandall@nhs.net::ca5c2fac-04c2-4b19-84ff-fc881e336e22" providerId="AD" clId="Web-{410D2241-DC5A-3356-143D-58E99D39BE28}" dt="2024-08-28T10:52:05.186" v="9"/>
          <ac:picMkLst>
            <pc:docMk/>
            <pc:sldMk cId="3551057317" sldId="288"/>
            <ac:picMk id="26" creationId="{83D11708-E92D-9217-0EF7-7FF376478C1F}"/>
          </ac:picMkLst>
        </pc:picChg>
        <pc:picChg chg="del">
          <ac:chgData name="BAXANDALL, Louise (SHEFFIELD CHILDREN'S NHS FOUNDATION TRUST)" userId="S::louise.baxandall@nhs.net::ca5c2fac-04c2-4b19-84ff-fc881e336e22" providerId="AD" clId="Web-{410D2241-DC5A-3356-143D-58E99D39BE28}" dt="2024-08-28T10:52:03.827" v="8"/>
          <ac:picMkLst>
            <pc:docMk/>
            <pc:sldMk cId="3551057317" sldId="288"/>
            <ac:picMk id="27" creationId="{AE502FA4-35F6-0262-18F0-DE27C4255695}"/>
          </ac:picMkLst>
        </pc:picChg>
        <pc:picChg chg="del">
          <ac:chgData name="BAXANDALL, Louise (SHEFFIELD CHILDREN'S NHS FOUNDATION TRUST)" userId="S::louise.baxandall@nhs.net::ca5c2fac-04c2-4b19-84ff-fc881e336e22" providerId="AD" clId="Web-{410D2241-DC5A-3356-143D-58E99D39BE28}" dt="2024-08-28T10:52:03.045" v="7"/>
          <ac:picMkLst>
            <pc:docMk/>
            <pc:sldMk cId="3551057317" sldId="288"/>
            <ac:picMk id="28" creationId="{DC9D77D7-36AA-B781-9D13-FE6D98A2290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F112B2-69AE-4B87-8DCA-3506867ABDD4}" type="datetimeFigureOut">
              <a:rPr lang="en-GB" smtClean="0"/>
              <a:t>28/08/2024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3B42C9-3727-47EE-A9B7-84E39A9A8163}" type="slidenum">
              <a:rPr lang="en-GB" smtClean="0"/>
              <a:t>‹#›</a:t>
            </a:fld>
            <a:endParaRPr lang="en-GB"/>
          </a:p>
        </p:txBody>
      </p:sp>
    </p:spTree>
    <p:extLst>
      <p:ext uri="{BB962C8B-B14F-4D97-AF65-F5344CB8AC3E}">
        <p14:creationId xmlns:p14="http://schemas.microsoft.com/office/powerpoint/2010/main" val="3971571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Hi, welcome to the second teaching session of this programme, here I will discuss the potential pitfalls of using social media as a healthcare professional and share a few fictitious scenarios with you</a:t>
            </a:r>
          </a:p>
          <a:p>
            <a:endParaRPr lang="en-GB" dirty="0"/>
          </a:p>
        </p:txBody>
      </p:sp>
      <p:sp>
        <p:nvSpPr>
          <p:cNvPr id="4" name="Slide Number Placeholder 3"/>
          <p:cNvSpPr>
            <a:spLocks noGrp="1"/>
          </p:cNvSpPr>
          <p:nvPr>
            <p:ph type="sldNum" sz="quarter" idx="5"/>
          </p:nvPr>
        </p:nvSpPr>
        <p:spPr/>
        <p:txBody>
          <a:bodyPr/>
          <a:lstStyle/>
          <a:p>
            <a:fld id="{B921A2AB-341B-4579-80B9-DE1A59302A54}" type="slidenum">
              <a:rPr lang="en-GB" smtClean="0"/>
              <a:t>1</a:t>
            </a:fld>
            <a:endParaRPr lang="en-GB"/>
          </a:p>
        </p:txBody>
      </p:sp>
    </p:spTree>
    <p:extLst>
      <p:ext uri="{BB962C8B-B14F-4D97-AF65-F5344CB8AC3E}">
        <p14:creationId xmlns:p14="http://schemas.microsoft.com/office/powerpoint/2010/main" val="15023453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0" i="0" dirty="0">
                <a:solidFill>
                  <a:srgbClr val="000000"/>
                </a:solidFill>
                <a:effectLst/>
                <a:latin typeface="Calibri"/>
                <a:ea typeface="Calibri"/>
                <a:cs typeface="Calibri"/>
              </a:rPr>
              <a:t>Our second scenario involves Sarah, a trainee healthcare </a:t>
            </a:r>
            <a:r>
              <a:rPr lang="en-GB" sz="1800" dirty="0">
                <a:solidFill>
                  <a:srgbClr val="000000"/>
                </a:solidFill>
                <a:latin typeface="Calibri"/>
                <a:ea typeface="Calibri"/>
                <a:cs typeface="Calibri"/>
              </a:rPr>
              <a:t>professional</a:t>
            </a:r>
            <a:r>
              <a:rPr lang="en-GB" sz="1800" b="0" i="0" dirty="0">
                <a:solidFill>
                  <a:srgbClr val="000000"/>
                </a:solidFill>
                <a:effectLst/>
                <a:latin typeface="Calibri"/>
                <a:ea typeface="Calibri"/>
                <a:cs typeface="Calibri"/>
              </a:rPr>
              <a:t>, she has an Instagram account where she documents her training and raises awareness of the job she does. While working from home </a:t>
            </a:r>
            <a:r>
              <a:rPr lang="en-GB" sz="1800" dirty="0">
                <a:solidFill>
                  <a:srgbClr val="000000"/>
                </a:solidFill>
                <a:latin typeface="Calibri"/>
                <a:ea typeface="Calibri"/>
                <a:cs typeface="Calibri"/>
              </a:rPr>
              <a:t>one day </a:t>
            </a:r>
            <a:r>
              <a:rPr lang="en-GB" sz="1800" b="0" i="0" dirty="0">
                <a:solidFill>
                  <a:srgbClr val="000000"/>
                </a:solidFill>
                <a:effectLst/>
                <a:latin typeface="Calibri"/>
                <a:ea typeface="Calibri"/>
                <a:cs typeface="Calibri"/>
              </a:rPr>
              <a:t>she uploads of a photo of her while working.  </a:t>
            </a:r>
            <a:endParaRPr lang="en-US" dirty="0">
              <a:latin typeface="Calibri"/>
              <a:ea typeface="Calibri"/>
              <a:cs typeface="Calibri"/>
            </a:endParaRPr>
          </a:p>
        </p:txBody>
      </p:sp>
      <p:sp>
        <p:nvSpPr>
          <p:cNvPr id="4" name="Slide Number Placeholder 3"/>
          <p:cNvSpPr>
            <a:spLocks noGrp="1"/>
          </p:cNvSpPr>
          <p:nvPr>
            <p:ph type="sldNum" sz="quarter" idx="5"/>
          </p:nvPr>
        </p:nvSpPr>
        <p:spPr/>
        <p:txBody>
          <a:bodyPr/>
          <a:lstStyle/>
          <a:p>
            <a:fld id="{B921A2AB-341B-4579-80B9-DE1A59302A54}" type="slidenum">
              <a:rPr lang="en-GB" smtClean="0"/>
              <a:t>10</a:t>
            </a:fld>
            <a:endParaRPr lang="en-GB"/>
          </a:p>
        </p:txBody>
      </p:sp>
    </p:spTree>
    <p:extLst>
      <p:ext uri="{BB962C8B-B14F-4D97-AF65-F5344CB8AC3E}">
        <p14:creationId xmlns:p14="http://schemas.microsoft.com/office/powerpoint/2010/main" val="20335802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0" i="0" dirty="0">
                <a:solidFill>
                  <a:srgbClr val="000000"/>
                </a:solidFill>
                <a:effectLst/>
                <a:latin typeface="Calibri" panose="020F0502020204030204" pitchFamily="34" charset="0"/>
              </a:rPr>
              <a:t>She is unaware that her trust logo and some patient details are visible on her computer screen. </a:t>
            </a:r>
            <a:endParaRPr lang="en-US" dirty="0">
              <a:ea typeface="Calibri"/>
              <a:cs typeface="Calibri"/>
            </a:endParaRPr>
          </a:p>
        </p:txBody>
      </p:sp>
      <p:sp>
        <p:nvSpPr>
          <p:cNvPr id="4" name="Slide Number Placeholder 3"/>
          <p:cNvSpPr>
            <a:spLocks noGrp="1"/>
          </p:cNvSpPr>
          <p:nvPr>
            <p:ph type="sldNum" sz="quarter" idx="5"/>
          </p:nvPr>
        </p:nvSpPr>
        <p:spPr/>
        <p:txBody>
          <a:bodyPr/>
          <a:lstStyle/>
          <a:p>
            <a:fld id="{B921A2AB-341B-4579-80B9-DE1A59302A54}" type="slidenum">
              <a:rPr lang="en-GB" smtClean="0"/>
              <a:t>11</a:t>
            </a:fld>
            <a:endParaRPr lang="en-GB"/>
          </a:p>
        </p:txBody>
      </p:sp>
    </p:spTree>
    <p:extLst>
      <p:ext uri="{BB962C8B-B14F-4D97-AF65-F5344CB8AC3E}">
        <p14:creationId xmlns:p14="http://schemas.microsoft.com/office/powerpoint/2010/main" val="1185097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0" i="0" dirty="0">
                <a:solidFill>
                  <a:srgbClr val="000000"/>
                </a:solidFill>
                <a:effectLst/>
                <a:latin typeface="Calibri" panose="020F0502020204030204" pitchFamily="34" charset="0"/>
              </a:rPr>
              <a:t>She is also unaware that one of her followers is the cousin of the patient whose information has accidentally been posted. </a:t>
            </a:r>
            <a:endParaRPr lang="en-US" dirty="0">
              <a:ea typeface="Calibri"/>
              <a:cs typeface="Calibri"/>
            </a:endParaRPr>
          </a:p>
        </p:txBody>
      </p:sp>
      <p:sp>
        <p:nvSpPr>
          <p:cNvPr id="4" name="Slide Number Placeholder 3"/>
          <p:cNvSpPr>
            <a:spLocks noGrp="1"/>
          </p:cNvSpPr>
          <p:nvPr>
            <p:ph type="sldNum" sz="quarter" idx="5"/>
          </p:nvPr>
        </p:nvSpPr>
        <p:spPr/>
        <p:txBody>
          <a:bodyPr/>
          <a:lstStyle/>
          <a:p>
            <a:fld id="{B921A2AB-341B-4579-80B9-DE1A59302A54}" type="slidenum">
              <a:rPr lang="en-GB" smtClean="0"/>
              <a:t>12</a:t>
            </a:fld>
            <a:endParaRPr lang="en-GB"/>
          </a:p>
        </p:txBody>
      </p:sp>
    </p:spTree>
    <p:extLst>
      <p:ext uri="{BB962C8B-B14F-4D97-AF65-F5344CB8AC3E}">
        <p14:creationId xmlns:p14="http://schemas.microsoft.com/office/powerpoint/2010/main" val="938014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0" i="0" dirty="0">
                <a:solidFill>
                  <a:srgbClr val="000000"/>
                </a:solidFill>
                <a:effectLst/>
                <a:latin typeface="Calibri" panose="020F0502020204030204" pitchFamily="34" charset="0"/>
              </a:rPr>
              <a:t>They inform their cousin of this breach of confidentiality and the patient makes an official complaint. </a:t>
            </a:r>
          </a:p>
          <a:p>
            <a:pPr fontAlgn="base"/>
            <a:r>
              <a:rPr lang="en-GB" sz="1800" b="0" i="0" dirty="0">
                <a:solidFill>
                  <a:srgbClr val="000000"/>
                </a:solidFill>
                <a:effectLst/>
                <a:latin typeface="Calibri"/>
                <a:ea typeface="Calibri"/>
                <a:cs typeface="Calibri"/>
              </a:rPr>
              <a:t>Here, Sarah is in potential serious trouble as she has not been careful about what she posts on Instagram and has accidentally breached confidentiality. She was also once again not thinking about who could see what she posted</a:t>
            </a:r>
            <a:r>
              <a:rPr lang="en-GB" sz="1800" dirty="0">
                <a:solidFill>
                  <a:srgbClr val="000000"/>
                </a:solidFill>
                <a:latin typeface="Calibri"/>
                <a:ea typeface="Calibri"/>
                <a:cs typeface="Calibri"/>
              </a:rPr>
              <a:t> and was perhaps unaware of what classified as confidential.</a:t>
            </a:r>
            <a:r>
              <a:rPr lang="en-GB" sz="1800" b="0" i="0" dirty="0">
                <a:solidFill>
                  <a:srgbClr val="000000"/>
                </a:solidFill>
                <a:effectLst/>
                <a:latin typeface="Calibri"/>
                <a:ea typeface="Calibri"/>
                <a:cs typeface="Calibri"/>
              </a:rPr>
              <a:t>  </a:t>
            </a:r>
            <a:endParaRPr lang="en-GB" b="0" i="0" dirty="0">
              <a:solidFill>
                <a:srgbClr val="000000"/>
              </a:solidFill>
              <a:effectLst/>
              <a:latin typeface="Calibri"/>
              <a:ea typeface="Calibri"/>
              <a:cs typeface="Calibri"/>
            </a:endParaRPr>
          </a:p>
          <a:p>
            <a:pPr algn="l" rtl="0" fontAlgn="base"/>
            <a:r>
              <a:rPr lang="en-GB" sz="1800" b="0" i="0" dirty="0">
                <a:solidFill>
                  <a:srgbClr val="000000"/>
                </a:solidFill>
                <a:effectLst/>
                <a:latin typeface="Calibri" panose="020F0502020204030204" pitchFamily="34" charset="0"/>
              </a:rPr>
              <a:t>These scenarios are not meant to scare you rather highlight to you the kind of mistakes that are easy to make and encourage you to really think about anything that you post that could go against the HCPC standards.  </a:t>
            </a:r>
            <a:endParaRPr lang="en-GB" b="0" i="0" dirty="0">
              <a:solidFill>
                <a:srgbClr val="000000"/>
              </a:solidFill>
              <a:effectLst/>
              <a:latin typeface="Segoe UI" panose="020B0502040204020203" pitchFamily="34" charset="0"/>
            </a:endParaRP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B921A2AB-341B-4579-80B9-DE1A59302A54}" type="slidenum">
              <a:rPr lang="en-GB" smtClean="0"/>
              <a:t>13</a:t>
            </a:fld>
            <a:endParaRPr lang="en-GB"/>
          </a:p>
        </p:txBody>
      </p:sp>
    </p:spTree>
    <p:extLst>
      <p:ext uri="{BB962C8B-B14F-4D97-AF65-F5344CB8AC3E}">
        <p14:creationId xmlns:p14="http://schemas.microsoft.com/office/powerpoint/2010/main" val="3578984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0" i="0" dirty="0">
                <a:solidFill>
                  <a:srgbClr val="000000"/>
                </a:solidFill>
                <a:effectLst/>
                <a:latin typeface="Calibri"/>
                <a:ea typeface="Calibri"/>
                <a:cs typeface="Calibri"/>
              </a:rPr>
              <a:t>The first major risk is a potential breach of confidentiality. If you are using social media as a healthcare professional, you need to be very careful about what you post. Particularly as most confidentiality breaches are </a:t>
            </a:r>
            <a:r>
              <a:rPr lang="en-GB" sz="1800" dirty="0">
                <a:solidFill>
                  <a:srgbClr val="000000"/>
                </a:solidFill>
                <a:latin typeface="Calibri"/>
                <a:ea typeface="Calibri"/>
                <a:cs typeface="Calibri"/>
              </a:rPr>
              <a:t>accidental. You</a:t>
            </a:r>
            <a:r>
              <a:rPr lang="en-GB" sz="1800" b="0" i="0" dirty="0">
                <a:solidFill>
                  <a:srgbClr val="000000"/>
                </a:solidFill>
                <a:effectLst/>
                <a:latin typeface="Calibri"/>
                <a:ea typeface="Calibri"/>
                <a:cs typeface="Calibri"/>
              </a:rPr>
              <a:t> </a:t>
            </a:r>
            <a:r>
              <a:rPr lang="en-GB" sz="1800" dirty="0">
                <a:solidFill>
                  <a:srgbClr val="000000"/>
                </a:solidFill>
                <a:latin typeface="Calibri"/>
                <a:ea typeface="Calibri"/>
                <a:cs typeface="Calibri"/>
              </a:rPr>
              <a:t>must </a:t>
            </a:r>
            <a:r>
              <a:rPr lang="en-GB" sz="1800" b="0" i="0" dirty="0">
                <a:solidFill>
                  <a:srgbClr val="000000"/>
                </a:solidFill>
                <a:effectLst/>
                <a:latin typeface="Calibri"/>
                <a:ea typeface="Calibri"/>
                <a:cs typeface="Calibri"/>
              </a:rPr>
              <a:t>be aware of what is considered confidential and the potential jigsaw method of disclosure. This refers to the idea that a piece of information that does not in itself breach confidentiality can be put together with other available information which can lead to a breach.  </a:t>
            </a:r>
            <a:endParaRPr lang="en-GB" dirty="0">
              <a:latin typeface="Calibri"/>
              <a:ea typeface="Calibri"/>
              <a:cs typeface="Calibri"/>
            </a:endParaRPr>
          </a:p>
        </p:txBody>
      </p:sp>
      <p:sp>
        <p:nvSpPr>
          <p:cNvPr id="4" name="Slide Number Placeholder 3"/>
          <p:cNvSpPr>
            <a:spLocks noGrp="1"/>
          </p:cNvSpPr>
          <p:nvPr>
            <p:ph type="sldNum" sz="quarter" idx="5"/>
          </p:nvPr>
        </p:nvSpPr>
        <p:spPr/>
        <p:txBody>
          <a:bodyPr/>
          <a:lstStyle/>
          <a:p>
            <a:fld id="{B921A2AB-341B-4579-80B9-DE1A59302A54}" type="slidenum">
              <a:rPr lang="en-GB" smtClean="0"/>
              <a:t>2</a:t>
            </a:fld>
            <a:endParaRPr lang="en-GB"/>
          </a:p>
        </p:txBody>
      </p:sp>
    </p:spTree>
    <p:extLst>
      <p:ext uri="{BB962C8B-B14F-4D97-AF65-F5344CB8AC3E}">
        <p14:creationId xmlns:p14="http://schemas.microsoft.com/office/powerpoint/2010/main" val="1424627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0" i="0" dirty="0">
                <a:solidFill>
                  <a:srgbClr val="000000"/>
                </a:solidFill>
                <a:effectLst/>
                <a:latin typeface="Calibri"/>
                <a:ea typeface="Calibri"/>
                <a:cs typeface="Calibri"/>
              </a:rPr>
              <a:t>The next potential risk is </a:t>
            </a:r>
            <a:r>
              <a:rPr lang="en-GB" sz="1800" dirty="0">
                <a:solidFill>
                  <a:srgbClr val="000000"/>
                </a:solidFill>
                <a:latin typeface="Calibri"/>
                <a:ea typeface="Calibri"/>
                <a:cs typeface="Calibri"/>
              </a:rPr>
              <a:t>the </a:t>
            </a:r>
            <a:r>
              <a:rPr lang="en-GB" sz="1800" b="0" i="0" dirty="0">
                <a:solidFill>
                  <a:srgbClr val="000000"/>
                </a:solidFill>
                <a:effectLst/>
                <a:latin typeface="Calibri"/>
                <a:ea typeface="Calibri"/>
                <a:cs typeface="Calibri"/>
              </a:rPr>
              <a:t>spreading misinformation. If you are using social media to spread awareness of your field and the kind of work, you do you need to be </a:t>
            </a:r>
            <a:r>
              <a:rPr lang="en-GB" sz="1800" dirty="0">
                <a:solidFill>
                  <a:srgbClr val="000000"/>
                </a:solidFill>
                <a:latin typeface="Calibri"/>
                <a:ea typeface="Calibri"/>
                <a:cs typeface="Calibri"/>
              </a:rPr>
              <a:t>careful</a:t>
            </a:r>
            <a:r>
              <a:rPr lang="en-GB" sz="1800" b="0" i="0" dirty="0">
                <a:solidFill>
                  <a:srgbClr val="000000"/>
                </a:solidFill>
                <a:effectLst/>
                <a:latin typeface="Calibri"/>
                <a:ea typeface="Calibri"/>
                <a:cs typeface="Calibri"/>
              </a:rPr>
              <a:t> to not spread misinformation. This also applies if you are posting about your work on personal social media accounts. Be aware that you cannot control the reach of a social media post, even if you think your accounts have stringent privacy settings</a:t>
            </a:r>
            <a:r>
              <a:rPr lang="en-GB" sz="1800" dirty="0">
                <a:solidFill>
                  <a:srgbClr val="000000"/>
                </a:solidFill>
                <a:latin typeface="Calibri"/>
                <a:ea typeface="Calibri"/>
                <a:cs typeface="Calibri"/>
              </a:rPr>
              <a:t>;</a:t>
            </a:r>
            <a:r>
              <a:rPr lang="en-GB" sz="1800" b="0" i="0" dirty="0">
                <a:solidFill>
                  <a:srgbClr val="000000"/>
                </a:solidFill>
                <a:effectLst/>
                <a:latin typeface="Calibri"/>
                <a:ea typeface="Calibri"/>
                <a:cs typeface="Calibri"/>
              </a:rPr>
              <a:t> things can spread. Misinformation can cause harm to patients, so it is important to be sure that all posts you make on social media regarding your field, or anything else related to healthcare science are backed up by scientific data.  </a:t>
            </a:r>
            <a:endParaRPr lang="en-GB" dirty="0">
              <a:latin typeface="Calibri"/>
              <a:ea typeface="Calibri"/>
              <a:cs typeface="Calibri"/>
            </a:endParaRPr>
          </a:p>
        </p:txBody>
      </p:sp>
      <p:sp>
        <p:nvSpPr>
          <p:cNvPr id="4" name="Slide Number Placeholder 3"/>
          <p:cNvSpPr>
            <a:spLocks noGrp="1"/>
          </p:cNvSpPr>
          <p:nvPr>
            <p:ph type="sldNum" sz="quarter" idx="5"/>
          </p:nvPr>
        </p:nvSpPr>
        <p:spPr/>
        <p:txBody>
          <a:bodyPr/>
          <a:lstStyle/>
          <a:p>
            <a:fld id="{B921A2AB-341B-4579-80B9-DE1A59302A54}" type="slidenum">
              <a:rPr lang="en-GB" smtClean="0"/>
              <a:t>3</a:t>
            </a:fld>
            <a:endParaRPr lang="en-GB"/>
          </a:p>
        </p:txBody>
      </p:sp>
    </p:spTree>
    <p:extLst>
      <p:ext uri="{BB962C8B-B14F-4D97-AF65-F5344CB8AC3E}">
        <p14:creationId xmlns:p14="http://schemas.microsoft.com/office/powerpoint/2010/main" val="29456775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0" i="0" dirty="0">
                <a:solidFill>
                  <a:srgbClr val="000000"/>
                </a:solidFill>
                <a:effectLst/>
                <a:latin typeface="Calibri" panose="020F0502020204030204" pitchFamily="34" charset="0"/>
              </a:rPr>
              <a:t>Next, is the potential damage to the reputation of the NHS as a whole or the hospital, trust, or department you are representing. Appearing unprofessional online while obviously representing your place of work could lead to loss of the service users’ trust and could lead to discreditation of your service in the public’s eye. </a:t>
            </a:r>
            <a:endParaRPr lang="en-GB" dirty="0"/>
          </a:p>
        </p:txBody>
      </p:sp>
      <p:sp>
        <p:nvSpPr>
          <p:cNvPr id="4" name="Slide Number Placeholder 3"/>
          <p:cNvSpPr>
            <a:spLocks noGrp="1"/>
          </p:cNvSpPr>
          <p:nvPr>
            <p:ph type="sldNum" sz="quarter" idx="5"/>
          </p:nvPr>
        </p:nvSpPr>
        <p:spPr/>
        <p:txBody>
          <a:bodyPr/>
          <a:lstStyle/>
          <a:p>
            <a:fld id="{B921A2AB-341B-4579-80B9-DE1A59302A54}" type="slidenum">
              <a:rPr lang="en-GB" smtClean="0"/>
              <a:t>4</a:t>
            </a:fld>
            <a:endParaRPr lang="en-GB"/>
          </a:p>
        </p:txBody>
      </p:sp>
    </p:spTree>
    <p:extLst>
      <p:ext uri="{BB962C8B-B14F-4D97-AF65-F5344CB8AC3E}">
        <p14:creationId xmlns:p14="http://schemas.microsoft.com/office/powerpoint/2010/main" val="23159656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latin typeface="Calibri"/>
                <a:ea typeface="Calibri"/>
                <a:cs typeface="Calibri"/>
              </a:rPr>
              <a:t>Finally</a:t>
            </a:r>
            <a:r>
              <a:rPr lang="en-GB" sz="1800" b="0" i="0" dirty="0">
                <a:solidFill>
                  <a:srgbClr val="000000"/>
                </a:solidFill>
                <a:effectLst/>
                <a:latin typeface="Calibri"/>
                <a:ea typeface="Calibri"/>
                <a:cs typeface="Calibri"/>
              </a:rPr>
              <a:t>, it is worth noting that any account you have will be held to the same standards,</a:t>
            </a:r>
            <a:r>
              <a:rPr lang="en-GB" sz="1800" dirty="0">
                <a:solidFill>
                  <a:srgbClr val="000000"/>
                </a:solidFill>
                <a:latin typeface="Calibri"/>
                <a:ea typeface="Calibri"/>
                <a:cs typeface="Calibri"/>
              </a:rPr>
              <a:t> this includes personal accounts as well as any</a:t>
            </a:r>
            <a:r>
              <a:rPr lang="en-GB" sz="1800" b="0" i="0" dirty="0">
                <a:solidFill>
                  <a:srgbClr val="000000"/>
                </a:solidFill>
                <a:effectLst/>
                <a:latin typeface="Calibri"/>
                <a:ea typeface="Calibri"/>
                <a:cs typeface="Calibri"/>
              </a:rPr>
              <a:t> </a:t>
            </a:r>
            <a:r>
              <a:rPr lang="en-GB" sz="1800" dirty="0">
                <a:solidFill>
                  <a:srgbClr val="000000"/>
                </a:solidFill>
                <a:latin typeface="Calibri"/>
                <a:ea typeface="Calibri"/>
                <a:cs typeface="Calibri"/>
              </a:rPr>
              <a:t>professional accounts you may have and also includes</a:t>
            </a:r>
            <a:r>
              <a:rPr lang="en-GB" sz="1800" b="0" i="0" dirty="0">
                <a:solidFill>
                  <a:srgbClr val="000000"/>
                </a:solidFill>
                <a:effectLst/>
                <a:latin typeface="Calibri"/>
                <a:ea typeface="Calibri"/>
                <a:cs typeface="Calibri"/>
              </a:rPr>
              <a:t> any historic posts</a:t>
            </a:r>
            <a:r>
              <a:rPr lang="en-GB" sz="1800" dirty="0">
                <a:solidFill>
                  <a:srgbClr val="000000"/>
                </a:solidFill>
                <a:latin typeface="Calibri"/>
                <a:ea typeface="Calibri"/>
                <a:cs typeface="Calibri"/>
              </a:rPr>
              <a:t> you have. </a:t>
            </a:r>
            <a:r>
              <a:rPr lang="en-GB" sz="1800" b="0" i="0" dirty="0">
                <a:solidFill>
                  <a:srgbClr val="000000"/>
                </a:solidFill>
                <a:effectLst/>
                <a:latin typeface="Calibri"/>
                <a:ea typeface="Calibri"/>
                <a:cs typeface="Calibri"/>
              </a:rPr>
              <a:t>It is therefore worth looking through old posts to ensure there is nothing against the HCPC code of conduct</a:t>
            </a:r>
            <a:r>
              <a:rPr lang="en-GB" sz="1800" dirty="0">
                <a:solidFill>
                  <a:srgbClr val="000000"/>
                </a:solidFill>
                <a:latin typeface="Calibri"/>
                <a:ea typeface="Calibri"/>
                <a:cs typeface="Calibri"/>
              </a:rPr>
              <a:t>, which</a:t>
            </a:r>
            <a:r>
              <a:rPr lang="en-GB" sz="1800" b="0" i="0" dirty="0">
                <a:solidFill>
                  <a:srgbClr val="000000"/>
                </a:solidFill>
                <a:effectLst/>
                <a:latin typeface="Calibri"/>
                <a:ea typeface="Calibri"/>
                <a:cs typeface="Calibri"/>
              </a:rPr>
              <a:t> </a:t>
            </a:r>
            <a:r>
              <a:rPr lang="en-GB" sz="1800" dirty="0">
                <a:solidFill>
                  <a:srgbClr val="000000"/>
                </a:solidFill>
                <a:latin typeface="Calibri"/>
                <a:ea typeface="Calibri"/>
                <a:cs typeface="Calibri"/>
              </a:rPr>
              <a:t>will be discussed further in the next teaching session, </a:t>
            </a:r>
            <a:r>
              <a:rPr lang="en-GB" sz="1800" b="0" i="0" dirty="0">
                <a:solidFill>
                  <a:srgbClr val="000000"/>
                </a:solidFill>
                <a:effectLst/>
                <a:latin typeface="Calibri"/>
                <a:ea typeface="Calibri"/>
                <a:cs typeface="Calibri"/>
              </a:rPr>
              <a:t>to avoid </a:t>
            </a:r>
            <a:r>
              <a:rPr lang="en-GB" sz="1800" dirty="0">
                <a:solidFill>
                  <a:srgbClr val="000000"/>
                </a:solidFill>
                <a:latin typeface="Calibri"/>
                <a:ea typeface="Calibri"/>
                <a:cs typeface="Calibri"/>
              </a:rPr>
              <a:t>any </a:t>
            </a:r>
            <a:r>
              <a:rPr lang="en-GB" sz="1800" b="0" i="0" dirty="0">
                <a:solidFill>
                  <a:srgbClr val="000000"/>
                </a:solidFill>
                <a:effectLst/>
                <a:latin typeface="Calibri"/>
                <a:ea typeface="Calibri"/>
                <a:cs typeface="Calibri"/>
              </a:rPr>
              <a:t>resurfacing of historic posts.  </a:t>
            </a:r>
            <a:endParaRPr lang="en-GB" dirty="0">
              <a:latin typeface="Calibri"/>
              <a:ea typeface="Calibri"/>
              <a:cs typeface="Calibri"/>
            </a:endParaRPr>
          </a:p>
        </p:txBody>
      </p:sp>
      <p:sp>
        <p:nvSpPr>
          <p:cNvPr id="4" name="Slide Number Placeholder 3"/>
          <p:cNvSpPr>
            <a:spLocks noGrp="1"/>
          </p:cNvSpPr>
          <p:nvPr>
            <p:ph type="sldNum" sz="quarter" idx="5"/>
          </p:nvPr>
        </p:nvSpPr>
        <p:spPr/>
        <p:txBody>
          <a:bodyPr/>
          <a:lstStyle/>
          <a:p>
            <a:fld id="{B921A2AB-341B-4579-80B9-DE1A59302A54}" type="slidenum">
              <a:rPr lang="en-GB" smtClean="0"/>
              <a:t>5</a:t>
            </a:fld>
            <a:endParaRPr lang="en-GB"/>
          </a:p>
        </p:txBody>
      </p:sp>
    </p:spTree>
    <p:extLst>
      <p:ext uri="{BB962C8B-B14F-4D97-AF65-F5344CB8AC3E}">
        <p14:creationId xmlns:p14="http://schemas.microsoft.com/office/powerpoint/2010/main" val="33813883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latin typeface="Calibri"/>
                <a:ea typeface="Calibri"/>
                <a:cs typeface="Calibri"/>
              </a:rPr>
              <a:t>Next I</a:t>
            </a:r>
            <a:r>
              <a:rPr lang="en-GB" sz="1800" b="0" i="0" dirty="0">
                <a:solidFill>
                  <a:srgbClr val="000000"/>
                </a:solidFill>
                <a:effectLst/>
                <a:latin typeface="Calibri"/>
                <a:ea typeface="Calibri"/>
                <a:cs typeface="Calibri"/>
              </a:rPr>
              <a:t> am going to talk through a potential scenario of a misuse of social media. So, Connor, is a healthcare professional, he has had a tough week at work and takes to X to complain about one of his colleagues, Millie, who he doesn’t have a very good relationship with.  </a:t>
            </a:r>
            <a:endParaRPr lang="en-US" dirty="0">
              <a:latin typeface="Calibri"/>
              <a:ea typeface="Calibri"/>
              <a:cs typeface="Calibri"/>
            </a:endParaRPr>
          </a:p>
        </p:txBody>
      </p:sp>
      <p:sp>
        <p:nvSpPr>
          <p:cNvPr id="4" name="Slide Number Placeholder 3"/>
          <p:cNvSpPr>
            <a:spLocks noGrp="1"/>
          </p:cNvSpPr>
          <p:nvPr>
            <p:ph type="sldNum" sz="quarter" idx="5"/>
          </p:nvPr>
        </p:nvSpPr>
        <p:spPr/>
        <p:txBody>
          <a:bodyPr/>
          <a:lstStyle/>
          <a:p>
            <a:fld id="{B921A2AB-341B-4579-80B9-DE1A59302A54}" type="slidenum">
              <a:rPr lang="en-GB" smtClean="0"/>
              <a:t>6</a:t>
            </a:fld>
            <a:endParaRPr lang="en-GB"/>
          </a:p>
        </p:txBody>
      </p:sp>
    </p:spTree>
    <p:extLst>
      <p:ext uri="{BB962C8B-B14F-4D97-AF65-F5344CB8AC3E}">
        <p14:creationId xmlns:p14="http://schemas.microsoft.com/office/powerpoint/2010/main" val="25583708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Connor is unaware that a good friend of Millie’s follows him on X, they see the post and tell Millie about it </a:t>
            </a:r>
            <a:endParaRPr lang="en-GB" sz="1200" i="0" dirty="0">
              <a:solidFill>
                <a:schemeClr val="bg1"/>
              </a:solidFill>
              <a:cs typeface="Calibri"/>
            </a:endParaRPr>
          </a:p>
          <a:p>
            <a:endParaRPr lang="en-US" dirty="0"/>
          </a:p>
        </p:txBody>
      </p:sp>
      <p:sp>
        <p:nvSpPr>
          <p:cNvPr id="4" name="Slide Number Placeholder 3"/>
          <p:cNvSpPr>
            <a:spLocks noGrp="1"/>
          </p:cNvSpPr>
          <p:nvPr>
            <p:ph type="sldNum" sz="quarter" idx="5"/>
          </p:nvPr>
        </p:nvSpPr>
        <p:spPr/>
        <p:txBody>
          <a:bodyPr/>
          <a:lstStyle/>
          <a:p>
            <a:fld id="{B921A2AB-341B-4579-80B9-DE1A59302A54}" type="slidenum">
              <a:rPr lang="en-GB" smtClean="0"/>
              <a:t>7</a:t>
            </a:fld>
            <a:endParaRPr lang="en-GB"/>
          </a:p>
        </p:txBody>
      </p:sp>
    </p:spTree>
    <p:extLst>
      <p:ext uri="{BB962C8B-B14F-4D97-AF65-F5344CB8AC3E}">
        <p14:creationId xmlns:p14="http://schemas.microsoft.com/office/powerpoint/2010/main" val="19817590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0" i="0" dirty="0">
                <a:solidFill>
                  <a:srgbClr val="000000"/>
                </a:solidFill>
                <a:effectLst/>
                <a:latin typeface="Calibri"/>
                <a:ea typeface="Calibri"/>
                <a:cs typeface="Calibri"/>
              </a:rPr>
              <a:t>Millie then confronts Connor about the post but he refuses to apologise as believes </a:t>
            </a:r>
            <a:r>
              <a:rPr lang="en-GB" sz="1800" dirty="0">
                <a:solidFill>
                  <a:srgbClr val="000000"/>
                </a:solidFill>
                <a:latin typeface="Calibri"/>
                <a:ea typeface="Calibri"/>
                <a:cs typeface="Calibri"/>
              </a:rPr>
              <a:t>that he</a:t>
            </a:r>
            <a:r>
              <a:rPr lang="en-GB" sz="1800" b="0" i="0" dirty="0">
                <a:solidFill>
                  <a:srgbClr val="000000"/>
                </a:solidFill>
                <a:effectLst/>
                <a:latin typeface="Calibri"/>
                <a:ea typeface="Calibri"/>
                <a:cs typeface="Calibri"/>
              </a:rPr>
              <a:t> can say whatever he wants on a personal account. </a:t>
            </a:r>
            <a:endParaRPr lang="en-US" dirty="0">
              <a:latin typeface="Calibri"/>
              <a:ea typeface="Calibri"/>
              <a:cs typeface="Calibri"/>
            </a:endParaRPr>
          </a:p>
        </p:txBody>
      </p:sp>
      <p:sp>
        <p:nvSpPr>
          <p:cNvPr id="4" name="Slide Number Placeholder 3"/>
          <p:cNvSpPr>
            <a:spLocks noGrp="1"/>
          </p:cNvSpPr>
          <p:nvPr>
            <p:ph type="sldNum" sz="quarter" idx="5"/>
          </p:nvPr>
        </p:nvSpPr>
        <p:spPr/>
        <p:txBody>
          <a:bodyPr/>
          <a:lstStyle/>
          <a:p>
            <a:fld id="{B921A2AB-341B-4579-80B9-DE1A59302A54}" type="slidenum">
              <a:rPr lang="en-GB" smtClean="0"/>
              <a:t>8</a:t>
            </a:fld>
            <a:endParaRPr lang="en-GB"/>
          </a:p>
        </p:txBody>
      </p:sp>
    </p:spTree>
    <p:extLst>
      <p:ext uri="{BB962C8B-B14F-4D97-AF65-F5344CB8AC3E}">
        <p14:creationId xmlns:p14="http://schemas.microsoft.com/office/powerpoint/2010/main" val="8845067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latin typeface="Calibri"/>
                <a:ea typeface="Calibri"/>
                <a:cs typeface="Calibri"/>
              </a:rPr>
              <a:t>Upset by the response, Millie</a:t>
            </a:r>
            <a:r>
              <a:rPr lang="en-GB" sz="1800" b="0" i="0" dirty="0">
                <a:solidFill>
                  <a:srgbClr val="000000"/>
                </a:solidFill>
                <a:effectLst/>
                <a:latin typeface="Calibri"/>
                <a:ea typeface="Calibri"/>
                <a:cs typeface="Calibri"/>
              </a:rPr>
              <a:t> </a:t>
            </a:r>
            <a:r>
              <a:rPr lang="en-GB" sz="1800" dirty="0">
                <a:solidFill>
                  <a:srgbClr val="000000"/>
                </a:solidFill>
                <a:latin typeface="Calibri"/>
                <a:ea typeface="Calibri"/>
                <a:cs typeface="Calibri"/>
              </a:rPr>
              <a:t>then </a:t>
            </a:r>
            <a:r>
              <a:rPr lang="en-GB" sz="1800" b="0" i="0" dirty="0">
                <a:solidFill>
                  <a:srgbClr val="000000"/>
                </a:solidFill>
                <a:effectLst/>
                <a:latin typeface="Calibri"/>
                <a:ea typeface="Calibri"/>
                <a:cs typeface="Calibri"/>
              </a:rPr>
              <a:t>escalates the issue to management who start an enquiry.  </a:t>
            </a:r>
          </a:p>
          <a:p>
            <a:r>
              <a:rPr lang="en-GB" sz="1800" b="0" i="0" dirty="0">
                <a:solidFill>
                  <a:srgbClr val="000000"/>
                </a:solidFill>
                <a:effectLst/>
                <a:latin typeface="Calibri" panose="020F0502020204030204" pitchFamily="34" charset="0"/>
              </a:rPr>
              <a:t>Here, Connor has ended up in potential serious trouble because he was unaware who what he posted on X would reach and failed to maintain professional boundaries while using social media, thinking that because it was a personal account he can say what he wants.  </a:t>
            </a:r>
            <a:endParaRPr lang="en-US" dirty="0"/>
          </a:p>
        </p:txBody>
      </p:sp>
      <p:sp>
        <p:nvSpPr>
          <p:cNvPr id="4" name="Slide Number Placeholder 3"/>
          <p:cNvSpPr>
            <a:spLocks noGrp="1"/>
          </p:cNvSpPr>
          <p:nvPr>
            <p:ph type="sldNum" sz="quarter" idx="5"/>
          </p:nvPr>
        </p:nvSpPr>
        <p:spPr/>
        <p:txBody>
          <a:bodyPr/>
          <a:lstStyle/>
          <a:p>
            <a:fld id="{B921A2AB-341B-4579-80B9-DE1A59302A54}" type="slidenum">
              <a:rPr lang="en-GB" smtClean="0"/>
              <a:t>9</a:t>
            </a:fld>
            <a:endParaRPr lang="en-GB"/>
          </a:p>
        </p:txBody>
      </p:sp>
    </p:spTree>
    <p:extLst>
      <p:ext uri="{BB962C8B-B14F-4D97-AF65-F5344CB8AC3E}">
        <p14:creationId xmlns:p14="http://schemas.microsoft.com/office/powerpoint/2010/main" val="31969546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B8128-E266-4A41-190D-E64F7A7AD07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6F768C6-463E-5AC8-06F0-F39884DBBB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38E2D22-8ED3-B7ED-9682-E784F1CBB579}"/>
              </a:ext>
            </a:extLst>
          </p:cNvPr>
          <p:cNvSpPr>
            <a:spLocks noGrp="1"/>
          </p:cNvSpPr>
          <p:nvPr>
            <p:ph type="dt" sz="half" idx="10"/>
          </p:nvPr>
        </p:nvSpPr>
        <p:spPr/>
        <p:txBody>
          <a:bodyPr/>
          <a:lstStyle/>
          <a:p>
            <a:fld id="{0FAD15EA-E769-413E-BBDA-0148249B0247}" type="datetimeFigureOut">
              <a:rPr lang="en-GB" smtClean="0"/>
              <a:t>28/08/2024</a:t>
            </a:fld>
            <a:endParaRPr lang="en-GB"/>
          </a:p>
        </p:txBody>
      </p:sp>
      <p:sp>
        <p:nvSpPr>
          <p:cNvPr id="5" name="Footer Placeholder 4">
            <a:extLst>
              <a:ext uri="{FF2B5EF4-FFF2-40B4-BE49-F238E27FC236}">
                <a16:creationId xmlns:a16="http://schemas.microsoft.com/office/drawing/2014/main" id="{7BF709F4-56EA-B347-F3C2-09176724FE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5DDC02A-C018-543B-D17B-A0BAFDA7E28A}"/>
              </a:ext>
            </a:extLst>
          </p:cNvPr>
          <p:cNvSpPr>
            <a:spLocks noGrp="1"/>
          </p:cNvSpPr>
          <p:nvPr>
            <p:ph type="sldNum" sz="quarter" idx="12"/>
          </p:nvPr>
        </p:nvSpPr>
        <p:spPr/>
        <p:txBody>
          <a:bodyPr/>
          <a:lstStyle/>
          <a:p>
            <a:fld id="{DE792BC3-F4A9-4D9A-9AFD-5FEE88118D68}" type="slidenum">
              <a:rPr lang="en-GB" smtClean="0"/>
              <a:t>‹#›</a:t>
            </a:fld>
            <a:endParaRPr lang="en-GB"/>
          </a:p>
        </p:txBody>
      </p:sp>
    </p:spTree>
    <p:extLst>
      <p:ext uri="{BB962C8B-B14F-4D97-AF65-F5344CB8AC3E}">
        <p14:creationId xmlns:p14="http://schemas.microsoft.com/office/powerpoint/2010/main" val="320828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216B1-05DB-4600-0CE8-A0BEAE1D7FA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8932C80-64B7-7BD1-787A-9C31765339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A9CA023-1471-064C-F3DC-D9EBC06D7334}"/>
              </a:ext>
            </a:extLst>
          </p:cNvPr>
          <p:cNvSpPr>
            <a:spLocks noGrp="1"/>
          </p:cNvSpPr>
          <p:nvPr>
            <p:ph type="dt" sz="half" idx="10"/>
          </p:nvPr>
        </p:nvSpPr>
        <p:spPr/>
        <p:txBody>
          <a:bodyPr/>
          <a:lstStyle/>
          <a:p>
            <a:fld id="{0FAD15EA-E769-413E-BBDA-0148249B0247}" type="datetimeFigureOut">
              <a:rPr lang="en-GB" smtClean="0"/>
              <a:t>28/08/2024</a:t>
            </a:fld>
            <a:endParaRPr lang="en-GB"/>
          </a:p>
        </p:txBody>
      </p:sp>
      <p:sp>
        <p:nvSpPr>
          <p:cNvPr id="5" name="Footer Placeholder 4">
            <a:extLst>
              <a:ext uri="{FF2B5EF4-FFF2-40B4-BE49-F238E27FC236}">
                <a16:creationId xmlns:a16="http://schemas.microsoft.com/office/drawing/2014/main" id="{C3ECC406-8180-534F-D7CF-4C1F3C18B7C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40048BB-8235-12F1-6B31-53AE47006A67}"/>
              </a:ext>
            </a:extLst>
          </p:cNvPr>
          <p:cNvSpPr>
            <a:spLocks noGrp="1"/>
          </p:cNvSpPr>
          <p:nvPr>
            <p:ph type="sldNum" sz="quarter" idx="12"/>
          </p:nvPr>
        </p:nvSpPr>
        <p:spPr/>
        <p:txBody>
          <a:bodyPr/>
          <a:lstStyle/>
          <a:p>
            <a:fld id="{DE792BC3-F4A9-4D9A-9AFD-5FEE88118D68}" type="slidenum">
              <a:rPr lang="en-GB" smtClean="0"/>
              <a:t>‹#›</a:t>
            </a:fld>
            <a:endParaRPr lang="en-GB"/>
          </a:p>
        </p:txBody>
      </p:sp>
    </p:spTree>
    <p:extLst>
      <p:ext uri="{BB962C8B-B14F-4D97-AF65-F5344CB8AC3E}">
        <p14:creationId xmlns:p14="http://schemas.microsoft.com/office/powerpoint/2010/main" val="925947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D7F78F9-97DE-7F83-F149-7FBB4B6D47B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EAD0A56-C0DD-C005-A21D-1757A59B4C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4C87968-A579-89E1-C285-A8E4EECEB610}"/>
              </a:ext>
            </a:extLst>
          </p:cNvPr>
          <p:cNvSpPr>
            <a:spLocks noGrp="1"/>
          </p:cNvSpPr>
          <p:nvPr>
            <p:ph type="dt" sz="half" idx="10"/>
          </p:nvPr>
        </p:nvSpPr>
        <p:spPr/>
        <p:txBody>
          <a:bodyPr/>
          <a:lstStyle/>
          <a:p>
            <a:fld id="{0FAD15EA-E769-413E-BBDA-0148249B0247}" type="datetimeFigureOut">
              <a:rPr lang="en-GB" smtClean="0"/>
              <a:t>28/08/2024</a:t>
            </a:fld>
            <a:endParaRPr lang="en-GB"/>
          </a:p>
        </p:txBody>
      </p:sp>
      <p:sp>
        <p:nvSpPr>
          <p:cNvPr id="5" name="Footer Placeholder 4">
            <a:extLst>
              <a:ext uri="{FF2B5EF4-FFF2-40B4-BE49-F238E27FC236}">
                <a16:creationId xmlns:a16="http://schemas.microsoft.com/office/drawing/2014/main" id="{15B8EC97-DFB0-9F61-EA02-9BB4A99C18A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8A0CFD-F037-5013-7237-4B43E322E985}"/>
              </a:ext>
            </a:extLst>
          </p:cNvPr>
          <p:cNvSpPr>
            <a:spLocks noGrp="1"/>
          </p:cNvSpPr>
          <p:nvPr>
            <p:ph type="sldNum" sz="quarter" idx="12"/>
          </p:nvPr>
        </p:nvSpPr>
        <p:spPr/>
        <p:txBody>
          <a:bodyPr/>
          <a:lstStyle/>
          <a:p>
            <a:fld id="{DE792BC3-F4A9-4D9A-9AFD-5FEE88118D68}" type="slidenum">
              <a:rPr lang="en-GB" smtClean="0"/>
              <a:t>‹#›</a:t>
            </a:fld>
            <a:endParaRPr lang="en-GB"/>
          </a:p>
        </p:txBody>
      </p:sp>
    </p:spTree>
    <p:extLst>
      <p:ext uri="{BB962C8B-B14F-4D97-AF65-F5344CB8AC3E}">
        <p14:creationId xmlns:p14="http://schemas.microsoft.com/office/powerpoint/2010/main" val="777021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78798-F7E5-F816-670E-4CFA8CF5A96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9324F13-2F39-93EA-4C6F-CC63EF8CC90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BBBE275-B192-BB9A-076E-1252ACC460C7}"/>
              </a:ext>
            </a:extLst>
          </p:cNvPr>
          <p:cNvSpPr>
            <a:spLocks noGrp="1"/>
          </p:cNvSpPr>
          <p:nvPr>
            <p:ph type="dt" sz="half" idx="10"/>
          </p:nvPr>
        </p:nvSpPr>
        <p:spPr/>
        <p:txBody>
          <a:bodyPr/>
          <a:lstStyle/>
          <a:p>
            <a:fld id="{0FAD15EA-E769-413E-BBDA-0148249B0247}" type="datetimeFigureOut">
              <a:rPr lang="en-GB" smtClean="0"/>
              <a:t>28/08/2024</a:t>
            </a:fld>
            <a:endParaRPr lang="en-GB"/>
          </a:p>
        </p:txBody>
      </p:sp>
      <p:sp>
        <p:nvSpPr>
          <p:cNvPr id="5" name="Footer Placeholder 4">
            <a:extLst>
              <a:ext uri="{FF2B5EF4-FFF2-40B4-BE49-F238E27FC236}">
                <a16:creationId xmlns:a16="http://schemas.microsoft.com/office/drawing/2014/main" id="{68B937D0-2667-7567-35AB-726EB7A049E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3F19E9-5E91-1833-4C67-32A0FD8A53D1}"/>
              </a:ext>
            </a:extLst>
          </p:cNvPr>
          <p:cNvSpPr>
            <a:spLocks noGrp="1"/>
          </p:cNvSpPr>
          <p:nvPr>
            <p:ph type="sldNum" sz="quarter" idx="12"/>
          </p:nvPr>
        </p:nvSpPr>
        <p:spPr/>
        <p:txBody>
          <a:bodyPr/>
          <a:lstStyle/>
          <a:p>
            <a:fld id="{DE792BC3-F4A9-4D9A-9AFD-5FEE88118D68}" type="slidenum">
              <a:rPr lang="en-GB" smtClean="0"/>
              <a:t>‹#›</a:t>
            </a:fld>
            <a:endParaRPr lang="en-GB"/>
          </a:p>
        </p:txBody>
      </p:sp>
    </p:spTree>
    <p:extLst>
      <p:ext uri="{BB962C8B-B14F-4D97-AF65-F5344CB8AC3E}">
        <p14:creationId xmlns:p14="http://schemas.microsoft.com/office/powerpoint/2010/main" val="3001742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1E717-02CC-3335-6758-400562FC09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8068AA1-43FC-B2B8-31BD-5E0EA6AE94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AAD29FD-55B4-CAD8-64B7-1A1E60DACBB3}"/>
              </a:ext>
            </a:extLst>
          </p:cNvPr>
          <p:cNvSpPr>
            <a:spLocks noGrp="1"/>
          </p:cNvSpPr>
          <p:nvPr>
            <p:ph type="dt" sz="half" idx="10"/>
          </p:nvPr>
        </p:nvSpPr>
        <p:spPr/>
        <p:txBody>
          <a:bodyPr/>
          <a:lstStyle/>
          <a:p>
            <a:fld id="{0FAD15EA-E769-413E-BBDA-0148249B0247}" type="datetimeFigureOut">
              <a:rPr lang="en-GB" smtClean="0"/>
              <a:t>28/08/2024</a:t>
            </a:fld>
            <a:endParaRPr lang="en-GB"/>
          </a:p>
        </p:txBody>
      </p:sp>
      <p:sp>
        <p:nvSpPr>
          <p:cNvPr id="5" name="Footer Placeholder 4">
            <a:extLst>
              <a:ext uri="{FF2B5EF4-FFF2-40B4-BE49-F238E27FC236}">
                <a16:creationId xmlns:a16="http://schemas.microsoft.com/office/drawing/2014/main" id="{EB7F3776-6060-D28D-6EE2-16FC2466E10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C155B9-2BD2-5A37-5AC9-8730E22BFEC6}"/>
              </a:ext>
            </a:extLst>
          </p:cNvPr>
          <p:cNvSpPr>
            <a:spLocks noGrp="1"/>
          </p:cNvSpPr>
          <p:nvPr>
            <p:ph type="sldNum" sz="quarter" idx="12"/>
          </p:nvPr>
        </p:nvSpPr>
        <p:spPr/>
        <p:txBody>
          <a:bodyPr/>
          <a:lstStyle/>
          <a:p>
            <a:fld id="{DE792BC3-F4A9-4D9A-9AFD-5FEE88118D68}" type="slidenum">
              <a:rPr lang="en-GB" smtClean="0"/>
              <a:t>‹#›</a:t>
            </a:fld>
            <a:endParaRPr lang="en-GB"/>
          </a:p>
        </p:txBody>
      </p:sp>
    </p:spTree>
    <p:extLst>
      <p:ext uri="{BB962C8B-B14F-4D97-AF65-F5344CB8AC3E}">
        <p14:creationId xmlns:p14="http://schemas.microsoft.com/office/powerpoint/2010/main" val="849153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8190D-C4A0-D0ED-7BF3-94F04A53CB3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5A4AC5E-CAFD-E834-AA70-71A13EB36CA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C0378D2-3C48-7D04-1530-8F04361C786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6FDC701-CA8B-5340-6B66-2F7494D67C33}"/>
              </a:ext>
            </a:extLst>
          </p:cNvPr>
          <p:cNvSpPr>
            <a:spLocks noGrp="1"/>
          </p:cNvSpPr>
          <p:nvPr>
            <p:ph type="dt" sz="half" idx="10"/>
          </p:nvPr>
        </p:nvSpPr>
        <p:spPr/>
        <p:txBody>
          <a:bodyPr/>
          <a:lstStyle/>
          <a:p>
            <a:fld id="{0FAD15EA-E769-413E-BBDA-0148249B0247}" type="datetimeFigureOut">
              <a:rPr lang="en-GB" smtClean="0"/>
              <a:t>28/08/2024</a:t>
            </a:fld>
            <a:endParaRPr lang="en-GB"/>
          </a:p>
        </p:txBody>
      </p:sp>
      <p:sp>
        <p:nvSpPr>
          <p:cNvPr id="6" name="Footer Placeholder 5">
            <a:extLst>
              <a:ext uri="{FF2B5EF4-FFF2-40B4-BE49-F238E27FC236}">
                <a16:creationId xmlns:a16="http://schemas.microsoft.com/office/drawing/2014/main" id="{997663F5-F90E-E4EA-ED29-30832ABE35E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2D11955-C8BE-F72B-8EC0-A08C46B74882}"/>
              </a:ext>
            </a:extLst>
          </p:cNvPr>
          <p:cNvSpPr>
            <a:spLocks noGrp="1"/>
          </p:cNvSpPr>
          <p:nvPr>
            <p:ph type="sldNum" sz="quarter" idx="12"/>
          </p:nvPr>
        </p:nvSpPr>
        <p:spPr/>
        <p:txBody>
          <a:bodyPr/>
          <a:lstStyle/>
          <a:p>
            <a:fld id="{DE792BC3-F4A9-4D9A-9AFD-5FEE88118D68}" type="slidenum">
              <a:rPr lang="en-GB" smtClean="0"/>
              <a:t>‹#›</a:t>
            </a:fld>
            <a:endParaRPr lang="en-GB"/>
          </a:p>
        </p:txBody>
      </p:sp>
    </p:spTree>
    <p:extLst>
      <p:ext uri="{BB962C8B-B14F-4D97-AF65-F5344CB8AC3E}">
        <p14:creationId xmlns:p14="http://schemas.microsoft.com/office/powerpoint/2010/main" val="2923460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3C4A5-5481-E944-CE2B-BAE71D95F47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D8D21E3-2C8B-B252-63BE-CD5E05D1F8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F07C8DA-DA8C-1715-E2AE-50D3824613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6B584A5-1D25-3CA1-6732-1B062E230B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2DE3BA-1F35-CDC9-7682-D68CEA86C4F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6A80CD4-9034-87B8-534C-FF049AFD2E2D}"/>
              </a:ext>
            </a:extLst>
          </p:cNvPr>
          <p:cNvSpPr>
            <a:spLocks noGrp="1"/>
          </p:cNvSpPr>
          <p:nvPr>
            <p:ph type="dt" sz="half" idx="10"/>
          </p:nvPr>
        </p:nvSpPr>
        <p:spPr/>
        <p:txBody>
          <a:bodyPr/>
          <a:lstStyle/>
          <a:p>
            <a:fld id="{0FAD15EA-E769-413E-BBDA-0148249B0247}" type="datetimeFigureOut">
              <a:rPr lang="en-GB" smtClean="0"/>
              <a:t>28/08/2024</a:t>
            </a:fld>
            <a:endParaRPr lang="en-GB"/>
          </a:p>
        </p:txBody>
      </p:sp>
      <p:sp>
        <p:nvSpPr>
          <p:cNvPr id="8" name="Footer Placeholder 7">
            <a:extLst>
              <a:ext uri="{FF2B5EF4-FFF2-40B4-BE49-F238E27FC236}">
                <a16:creationId xmlns:a16="http://schemas.microsoft.com/office/drawing/2014/main" id="{412659BC-FA8B-4AFF-FED3-23B73481593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3FA8685-690C-00B1-A93E-D35590CE5817}"/>
              </a:ext>
            </a:extLst>
          </p:cNvPr>
          <p:cNvSpPr>
            <a:spLocks noGrp="1"/>
          </p:cNvSpPr>
          <p:nvPr>
            <p:ph type="sldNum" sz="quarter" idx="12"/>
          </p:nvPr>
        </p:nvSpPr>
        <p:spPr/>
        <p:txBody>
          <a:bodyPr/>
          <a:lstStyle/>
          <a:p>
            <a:fld id="{DE792BC3-F4A9-4D9A-9AFD-5FEE88118D68}" type="slidenum">
              <a:rPr lang="en-GB" smtClean="0"/>
              <a:t>‹#›</a:t>
            </a:fld>
            <a:endParaRPr lang="en-GB"/>
          </a:p>
        </p:txBody>
      </p:sp>
    </p:spTree>
    <p:extLst>
      <p:ext uri="{BB962C8B-B14F-4D97-AF65-F5344CB8AC3E}">
        <p14:creationId xmlns:p14="http://schemas.microsoft.com/office/powerpoint/2010/main" val="2599538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E428F-01DE-7D0A-BD55-05043394994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B9F21D-0A2A-63A4-6855-D0A37CB9273E}"/>
              </a:ext>
            </a:extLst>
          </p:cNvPr>
          <p:cNvSpPr>
            <a:spLocks noGrp="1"/>
          </p:cNvSpPr>
          <p:nvPr>
            <p:ph type="dt" sz="half" idx="10"/>
          </p:nvPr>
        </p:nvSpPr>
        <p:spPr/>
        <p:txBody>
          <a:bodyPr/>
          <a:lstStyle/>
          <a:p>
            <a:fld id="{0FAD15EA-E769-413E-BBDA-0148249B0247}" type="datetimeFigureOut">
              <a:rPr lang="en-GB" smtClean="0"/>
              <a:t>28/08/2024</a:t>
            </a:fld>
            <a:endParaRPr lang="en-GB"/>
          </a:p>
        </p:txBody>
      </p:sp>
      <p:sp>
        <p:nvSpPr>
          <p:cNvPr id="4" name="Footer Placeholder 3">
            <a:extLst>
              <a:ext uri="{FF2B5EF4-FFF2-40B4-BE49-F238E27FC236}">
                <a16:creationId xmlns:a16="http://schemas.microsoft.com/office/drawing/2014/main" id="{BA4DE9F6-79A4-BFBF-4ABB-2FE000247CF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009A112-363A-7E22-66CC-AF452433FDC5}"/>
              </a:ext>
            </a:extLst>
          </p:cNvPr>
          <p:cNvSpPr>
            <a:spLocks noGrp="1"/>
          </p:cNvSpPr>
          <p:nvPr>
            <p:ph type="sldNum" sz="quarter" idx="12"/>
          </p:nvPr>
        </p:nvSpPr>
        <p:spPr/>
        <p:txBody>
          <a:bodyPr/>
          <a:lstStyle/>
          <a:p>
            <a:fld id="{DE792BC3-F4A9-4D9A-9AFD-5FEE88118D68}" type="slidenum">
              <a:rPr lang="en-GB" smtClean="0"/>
              <a:t>‹#›</a:t>
            </a:fld>
            <a:endParaRPr lang="en-GB"/>
          </a:p>
        </p:txBody>
      </p:sp>
    </p:spTree>
    <p:extLst>
      <p:ext uri="{BB962C8B-B14F-4D97-AF65-F5344CB8AC3E}">
        <p14:creationId xmlns:p14="http://schemas.microsoft.com/office/powerpoint/2010/main" val="3286816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B8CBBB-AE34-00E5-3716-219EFD272B90}"/>
              </a:ext>
            </a:extLst>
          </p:cNvPr>
          <p:cNvSpPr>
            <a:spLocks noGrp="1"/>
          </p:cNvSpPr>
          <p:nvPr>
            <p:ph type="dt" sz="half" idx="10"/>
          </p:nvPr>
        </p:nvSpPr>
        <p:spPr/>
        <p:txBody>
          <a:bodyPr/>
          <a:lstStyle/>
          <a:p>
            <a:fld id="{0FAD15EA-E769-413E-BBDA-0148249B0247}" type="datetimeFigureOut">
              <a:rPr lang="en-GB" smtClean="0"/>
              <a:t>28/08/2024</a:t>
            </a:fld>
            <a:endParaRPr lang="en-GB"/>
          </a:p>
        </p:txBody>
      </p:sp>
      <p:sp>
        <p:nvSpPr>
          <p:cNvPr id="3" name="Footer Placeholder 2">
            <a:extLst>
              <a:ext uri="{FF2B5EF4-FFF2-40B4-BE49-F238E27FC236}">
                <a16:creationId xmlns:a16="http://schemas.microsoft.com/office/drawing/2014/main" id="{D131FF82-E5BF-ECFD-9477-222C344535E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A3E2BAA-E4DF-A50D-7811-94BE9DD2ACB2}"/>
              </a:ext>
            </a:extLst>
          </p:cNvPr>
          <p:cNvSpPr>
            <a:spLocks noGrp="1"/>
          </p:cNvSpPr>
          <p:nvPr>
            <p:ph type="sldNum" sz="quarter" idx="12"/>
          </p:nvPr>
        </p:nvSpPr>
        <p:spPr/>
        <p:txBody>
          <a:bodyPr/>
          <a:lstStyle/>
          <a:p>
            <a:fld id="{DE792BC3-F4A9-4D9A-9AFD-5FEE88118D68}" type="slidenum">
              <a:rPr lang="en-GB" smtClean="0"/>
              <a:t>‹#›</a:t>
            </a:fld>
            <a:endParaRPr lang="en-GB"/>
          </a:p>
        </p:txBody>
      </p:sp>
    </p:spTree>
    <p:extLst>
      <p:ext uri="{BB962C8B-B14F-4D97-AF65-F5344CB8AC3E}">
        <p14:creationId xmlns:p14="http://schemas.microsoft.com/office/powerpoint/2010/main" val="1356692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7BDD0-00C3-9BBE-BB90-D2AAE8907D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04B706B-9D06-6CDE-8DC6-E878D0E7DE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8ABFF48-B1AE-FF88-3885-91F84DD4A5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FBD6BC-3905-7FE0-4089-A11A57A76168}"/>
              </a:ext>
            </a:extLst>
          </p:cNvPr>
          <p:cNvSpPr>
            <a:spLocks noGrp="1"/>
          </p:cNvSpPr>
          <p:nvPr>
            <p:ph type="dt" sz="half" idx="10"/>
          </p:nvPr>
        </p:nvSpPr>
        <p:spPr/>
        <p:txBody>
          <a:bodyPr/>
          <a:lstStyle/>
          <a:p>
            <a:fld id="{0FAD15EA-E769-413E-BBDA-0148249B0247}" type="datetimeFigureOut">
              <a:rPr lang="en-GB" smtClean="0"/>
              <a:t>28/08/2024</a:t>
            </a:fld>
            <a:endParaRPr lang="en-GB"/>
          </a:p>
        </p:txBody>
      </p:sp>
      <p:sp>
        <p:nvSpPr>
          <p:cNvPr id="6" name="Footer Placeholder 5">
            <a:extLst>
              <a:ext uri="{FF2B5EF4-FFF2-40B4-BE49-F238E27FC236}">
                <a16:creationId xmlns:a16="http://schemas.microsoft.com/office/drawing/2014/main" id="{5A02D8CE-C196-D49A-0498-77A10636BC1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28C5CE8-E1C5-7AA0-5619-6D6755E13813}"/>
              </a:ext>
            </a:extLst>
          </p:cNvPr>
          <p:cNvSpPr>
            <a:spLocks noGrp="1"/>
          </p:cNvSpPr>
          <p:nvPr>
            <p:ph type="sldNum" sz="quarter" idx="12"/>
          </p:nvPr>
        </p:nvSpPr>
        <p:spPr/>
        <p:txBody>
          <a:bodyPr/>
          <a:lstStyle/>
          <a:p>
            <a:fld id="{DE792BC3-F4A9-4D9A-9AFD-5FEE88118D68}" type="slidenum">
              <a:rPr lang="en-GB" smtClean="0"/>
              <a:t>‹#›</a:t>
            </a:fld>
            <a:endParaRPr lang="en-GB"/>
          </a:p>
        </p:txBody>
      </p:sp>
    </p:spTree>
    <p:extLst>
      <p:ext uri="{BB962C8B-B14F-4D97-AF65-F5344CB8AC3E}">
        <p14:creationId xmlns:p14="http://schemas.microsoft.com/office/powerpoint/2010/main" val="2751254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581AA-A97F-57C8-F340-5F069F0981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E75E8B3-6548-00EA-3942-09E7F8D08C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F0C1F80-3F02-5E15-090D-A1FA74F644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7FBAD6-2192-1FD5-944F-C8E00FD2DC9F}"/>
              </a:ext>
            </a:extLst>
          </p:cNvPr>
          <p:cNvSpPr>
            <a:spLocks noGrp="1"/>
          </p:cNvSpPr>
          <p:nvPr>
            <p:ph type="dt" sz="half" idx="10"/>
          </p:nvPr>
        </p:nvSpPr>
        <p:spPr/>
        <p:txBody>
          <a:bodyPr/>
          <a:lstStyle/>
          <a:p>
            <a:fld id="{0FAD15EA-E769-413E-BBDA-0148249B0247}" type="datetimeFigureOut">
              <a:rPr lang="en-GB" smtClean="0"/>
              <a:t>28/08/2024</a:t>
            </a:fld>
            <a:endParaRPr lang="en-GB"/>
          </a:p>
        </p:txBody>
      </p:sp>
      <p:sp>
        <p:nvSpPr>
          <p:cNvPr id="6" name="Footer Placeholder 5">
            <a:extLst>
              <a:ext uri="{FF2B5EF4-FFF2-40B4-BE49-F238E27FC236}">
                <a16:creationId xmlns:a16="http://schemas.microsoft.com/office/drawing/2014/main" id="{63CAB221-97E1-46DC-9ED1-1BC0B85D509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6D316A5-32C5-481D-9E96-27FBBE60E014}"/>
              </a:ext>
            </a:extLst>
          </p:cNvPr>
          <p:cNvSpPr>
            <a:spLocks noGrp="1"/>
          </p:cNvSpPr>
          <p:nvPr>
            <p:ph type="sldNum" sz="quarter" idx="12"/>
          </p:nvPr>
        </p:nvSpPr>
        <p:spPr/>
        <p:txBody>
          <a:bodyPr/>
          <a:lstStyle/>
          <a:p>
            <a:fld id="{DE792BC3-F4A9-4D9A-9AFD-5FEE88118D68}" type="slidenum">
              <a:rPr lang="en-GB" smtClean="0"/>
              <a:t>‹#›</a:t>
            </a:fld>
            <a:endParaRPr lang="en-GB"/>
          </a:p>
        </p:txBody>
      </p:sp>
    </p:spTree>
    <p:extLst>
      <p:ext uri="{BB962C8B-B14F-4D97-AF65-F5344CB8AC3E}">
        <p14:creationId xmlns:p14="http://schemas.microsoft.com/office/powerpoint/2010/main" val="1598776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94E9DC0-BECB-B431-650C-31C3518536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2E422F4-2E3A-898B-5E03-E4BC5239EE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452EAD5-6636-55BC-1D52-10838C2694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AD15EA-E769-413E-BBDA-0148249B0247}" type="datetimeFigureOut">
              <a:rPr lang="en-GB" smtClean="0"/>
              <a:t>28/08/2024</a:t>
            </a:fld>
            <a:endParaRPr lang="en-GB"/>
          </a:p>
        </p:txBody>
      </p:sp>
      <p:sp>
        <p:nvSpPr>
          <p:cNvPr id="5" name="Footer Placeholder 4">
            <a:extLst>
              <a:ext uri="{FF2B5EF4-FFF2-40B4-BE49-F238E27FC236}">
                <a16:creationId xmlns:a16="http://schemas.microsoft.com/office/drawing/2014/main" id="{5C8610E6-6AE0-7ECE-B6AF-798A3E9E1D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4DE9CAC-60E4-EBE4-EB7E-6EA09806D7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792BC3-F4A9-4D9A-9AFD-5FEE88118D68}" type="slidenum">
              <a:rPr lang="en-GB" smtClean="0"/>
              <a:t>‹#›</a:t>
            </a:fld>
            <a:endParaRPr lang="en-GB"/>
          </a:p>
        </p:txBody>
      </p:sp>
    </p:spTree>
    <p:extLst>
      <p:ext uri="{BB962C8B-B14F-4D97-AF65-F5344CB8AC3E}">
        <p14:creationId xmlns:p14="http://schemas.microsoft.com/office/powerpoint/2010/main" val="535520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image" Target="../media/image3.sv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sv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29.sv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27.svg"/><Relationship Id="rId4" Type="http://schemas.openxmlformats.org/officeDocument/2006/relationships/image" Target="../media/image26.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29.sv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27.svg"/><Relationship Id="rId4" Type="http://schemas.openxmlformats.org/officeDocument/2006/relationships/image" Target="../media/image26.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29.sv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27.svg"/><Relationship Id="rId4" Type="http://schemas.openxmlformats.org/officeDocument/2006/relationships/image" Target="../media/image26.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29.sv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27.svg"/><Relationship Id="rId4" Type="http://schemas.openxmlformats.org/officeDocument/2006/relationships/image" Target="../media/image26.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13.sv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sv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17.sv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svg"/><Relationship Id="rId4" Type="http://schemas.openxmlformats.org/officeDocument/2006/relationships/image" Target="../media/image14.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21.sv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svg"/><Relationship Id="rId4" Type="http://schemas.openxmlformats.org/officeDocument/2006/relationships/image" Target="../media/image18.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25.sv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svg"/><Relationship Id="rId4" Type="http://schemas.openxmlformats.org/officeDocument/2006/relationships/image" Target="../media/image2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29.sv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27.svg"/><Relationship Id="rId4" Type="http://schemas.openxmlformats.org/officeDocument/2006/relationships/image" Target="../media/image26.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29.sv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27.svg"/><Relationship Id="rId4" Type="http://schemas.openxmlformats.org/officeDocument/2006/relationships/image" Target="../media/image26.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29.sv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27.svg"/><Relationship Id="rId4" Type="http://schemas.openxmlformats.org/officeDocument/2006/relationships/image" Target="../media/image26.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29.sv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27.svg"/><Relationship Id="rId4" Type="http://schemas.openxmlformats.org/officeDocument/2006/relationships/image" Target="../media/image26.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1EF99EA-4AF8-4819-09B5-6922EC4D4827}"/>
              </a:ext>
            </a:extLst>
          </p:cNvPr>
          <p:cNvSpPr/>
          <p:nvPr/>
        </p:nvSpPr>
        <p:spPr>
          <a:xfrm>
            <a:off x="160149" y="3084163"/>
            <a:ext cx="11871702" cy="3579195"/>
          </a:xfrm>
          <a:custGeom>
            <a:avLst/>
            <a:gdLst>
              <a:gd name="connsiteX0" fmla="*/ 0 w 11871702"/>
              <a:gd name="connsiteY0" fmla="*/ 0 h 3579195"/>
              <a:gd name="connsiteX1" fmla="*/ 579618 w 11871702"/>
              <a:gd name="connsiteY1" fmla="*/ 0 h 3579195"/>
              <a:gd name="connsiteX2" fmla="*/ 1396671 w 11871702"/>
              <a:gd name="connsiteY2" fmla="*/ 0 h 3579195"/>
              <a:gd name="connsiteX3" fmla="*/ 1738855 w 11871702"/>
              <a:gd name="connsiteY3" fmla="*/ 0 h 3579195"/>
              <a:gd name="connsiteX4" fmla="*/ 2318474 w 11871702"/>
              <a:gd name="connsiteY4" fmla="*/ 0 h 3579195"/>
              <a:gd name="connsiteX5" fmla="*/ 2898092 w 11871702"/>
              <a:gd name="connsiteY5" fmla="*/ 0 h 3579195"/>
              <a:gd name="connsiteX6" fmla="*/ 3358993 w 11871702"/>
              <a:gd name="connsiteY6" fmla="*/ 0 h 3579195"/>
              <a:gd name="connsiteX7" fmla="*/ 4294763 w 11871702"/>
              <a:gd name="connsiteY7" fmla="*/ 0 h 3579195"/>
              <a:gd name="connsiteX8" fmla="*/ 4874381 w 11871702"/>
              <a:gd name="connsiteY8" fmla="*/ 0 h 3579195"/>
              <a:gd name="connsiteX9" fmla="*/ 5572717 w 11871702"/>
              <a:gd name="connsiteY9" fmla="*/ 0 h 3579195"/>
              <a:gd name="connsiteX10" fmla="*/ 5914901 w 11871702"/>
              <a:gd name="connsiteY10" fmla="*/ 0 h 3579195"/>
              <a:gd name="connsiteX11" fmla="*/ 6494519 w 11871702"/>
              <a:gd name="connsiteY11" fmla="*/ 0 h 3579195"/>
              <a:gd name="connsiteX12" fmla="*/ 7074138 w 11871702"/>
              <a:gd name="connsiteY12" fmla="*/ 0 h 3579195"/>
              <a:gd name="connsiteX13" fmla="*/ 8009907 w 11871702"/>
              <a:gd name="connsiteY13" fmla="*/ 0 h 3579195"/>
              <a:gd name="connsiteX14" fmla="*/ 8589526 w 11871702"/>
              <a:gd name="connsiteY14" fmla="*/ 0 h 3579195"/>
              <a:gd name="connsiteX15" fmla="*/ 9287861 w 11871702"/>
              <a:gd name="connsiteY15" fmla="*/ 0 h 3579195"/>
              <a:gd name="connsiteX16" fmla="*/ 10223630 w 11871702"/>
              <a:gd name="connsiteY16" fmla="*/ 0 h 3579195"/>
              <a:gd name="connsiteX17" fmla="*/ 11159400 w 11871702"/>
              <a:gd name="connsiteY17" fmla="*/ 0 h 3579195"/>
              <a:gd name="connsiteX18" fmla="*/ 11871702 w 11871702"/>
              <a:gd name="connsiteY18" fmla="*/ 0 h 3579195"/>
              <a:gd name="connsiteX19" fmla="*/ 11871702 w 11871702"/>
              <a:gd name="connsiteY19" fmla="*/ 596533 h 3579195"/>
              <a:gd name="connsiteX20" fmla="*/ 11871702 w 11871702"/>
              <a:gd name="connsiteY20" fmla="*/ 1193065 h 3579195"/>
              <a:gd name="connsiteX21" fmla="*/ 11871702 w 11871702"/>
              <a:gd name="connsiteY21" fmla="*/ 1718014 h 3579195"/>
              <a:gd name="connsiteX22" fmla="*/ 11871702 w 11871702"/>
              <a:gd name="connsiteY22" fmla="*/ 2386130 h 3579195"/>
              <a:gd name="connsiteX23" fmla="*/ 11871702 w 11871702"/>
              <a:gd name="connsiteY23" fmla="*/ 2875287 h 3579195"/>
              <a:gd name="connsiteX24" fmla="*/ 11871702 w 11871702"/>
              <a:gd name="connsiteY24" fmla="*/ 3579195 h 3579195"/>
              <a:gd name="connsiteX25" fmla="*/ 11529518 w 11871702"/>
              <a:gd name="connsiteY25" fmla="*/ 3579195 h 3579195"/>
              <a:gd name="connsiteX26" fmla="*/ 10712465 w 11871702"/>
              <a:gd name="connsiteY26" fmla="*/ 3579195 h 3579195"/>
              <a:gd name="connsiteX27" fmla="*/ 9895413 w 11871702"/>
              <a:gd name="connsiteY27" fmla="*/ 3579195 h 3579195"/>
              <a:gd name="connsiteX28" fmla="*/ 9315794 w 11871702"/>
              <a:gd name="connsiteY28" fmla="*/ 3579195 h 3579195"/>
              <a:gd name="connsiteX29" fmla="*/ 8498742 w 11871702"/>
              <a:gd name="connsiteY29" fmla="*/ 3579195 h 3579195"/>
              <a:gd name="connsiteX30" fmla="*/ 8156558 w 11871702"/>
              <a:gd name="connsiteY30" fmla="*/ 3579195 h 3579195"/>
              <a:gd name="connsiteX31" fmla="*/ 7339505 w 11871702"/>
              <a:gd name="connsiteY31" fmla="*/ 3579195 h 3579195"/>
              <a:gd name="connsiteX32" fmla="*/ 6878604 w 11871702"/>
              <a:gd name="connsiteY32" fmla="*/ 3579195 h 3579195"/>
              <a:gd name="connsiteX33" fmla="*/ 6180268 w 11871702"/>
              <a:gd name="connsiteY33" fmla="*/ 3579195 h 3579195"/>
              <a:gd name="connsiteX34" fmla="*/ 5244499 w 11871702"/>
              <a:gd name="connsiteY34" fmla="*/ 3579195 h 3579195"/>
              <a:gd name="connsiteX35" fmla="*/ 4308729 w 11871702"/>
              <a:gd name="connsiteY35" fmla="*/ 3579195 h 3579195"/>
              <a:gd name="connsiteX36" fmla="*/ 3491677 w 11871702"/>
              <a:gd name="connsiteY36" fmla="*/ 3579195 h 3579195"/>
              <a:gd name="connsiteX37" fmla="*/ 2674625 w 11871702"/>
              <a:gd name="connsiteY37" fmla="*/ 3579195 h 3579195"/>
              <a:gd name="connsiteX38" fmla="*/ 2213723 w 11871702"/>
              <a:gd name="connsiteY38" fmla="*/ 3579195 h 3579195"/>
              <a:gd name="connsiteX39" fmla="*/ 1515388 w 11871702"/>
              <a:gd name="connsiteY39" fmla="*/ 3579195 h 3579195"/>
              <a:gd name="connsiteX40" fmla="*/ 698335 w 11871702"/>
              <a:gd name="connsiteY40" fmla="*/ 3579195 h 3579195"/>
              <a:gd name="connsiteX41" fmla="*/ 0 w 11871702"/>
              <a:gd name="connsiteY41" fmla="*/ 3579195 h 3579195"/>
              <a:gd name="connsiteX42" fmla="*/ 0 w 11871702"/>
              <a:gd name="connsiteY42" fmla="*/ 2946871 h 3579195"/>
              <a:gd name="connsiteX43" fmla="*/ 0 w 11871702"/>
              <a:gd name="connsiteY43" fmla="*/ 2386130 h 3579195"/>
              <a:gd name="connsiteX44" fmla="*/ 0 w 11871702"/>
              <a:gd name="connsiteY44" fmla="*/ 1753806 h 3579195"/>
              <a:gd name="connsiteX45" fmla="*/ 0 w 11871702"/>
              <a:gd name="connsiteY45" fmla="*/ 1121481 h 3579195"/>
              <a:gd name="connsiteX46" fmla="*/ 0 w 11871702"/>
              <a:gd name="connsiteY46" fmla="*/ 596533 h 3579195"/>
              <a:gd name="connsiteX47" fmla="*/ 0 w 11871702"/>
              <a:gd name="connsiteY47" fmla="*/ 0 h 3579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1871702" h="3579195" fill="none" extrusionOk="0">
                <a:moveTo>
                  <a:pt x="0" y="0"/>
                </a:moveTo>
                <a:cubicBezTo>
                  <a:pt x="158248" y="14183"/>
                  <a:pt x="446367" y="10084"/>
                  <a:pt x="579618" y="0"/>
                </a:cubicBezTo>
                <a:cubicBezTo>
                  <a:pt x="712869" y="-10084"/>
                  <a:pt x="1027954" y="40149"/>
                  <a:pt x="1396671" y="0"/>
                </a:cubicBezTo>
                <a:cubicBezTo>
                  <a:pt x="1765388" y="-40149"/>
                  <a:pt x="1611903" y="16662"/>
                  <a:pt x="1738855" y="0"/>
                </a:cubicBezTo>
                <a:cubicBezTo>
                  <a:pt x="1865807" y="-16662"/>
                  <a:pt x="2118815" y="-4377"/>
                  <a:pt x="2318474" y="0"/>
                </a:cubicBezTo>
                <a:cubicBezTo>
                  <a:pt x="2518133" y="4377"/>
                  <a:pt x="2680605" y="-19884"/>
                  <a:pt x="2898092" y="0"/>
                </a:cubicBezTo>
                <a:cubicBezTo>
                  <a:pt x="3115579" y="19884"/>
                  <a:pt x="3198150" y="-458"/>
                  <a:pt x="3358993" y="0"/>
                </a:cubicBezTo>
                <a:cubicBezTo>
                  <a:pt x="3519836" y="458"/>
                  <a:pt x="3882345" y="-27684"/>
                  <a:pt x="4294763" y="0"/>
                </a:cubicBezTo>
                <a:cubicBezTo>
                  <a:pt x="4707181" y="27684"/>
                  <a:pt x="4619245" y="21418"/>
                  <a:pt x="4874381" y="0"/>
                </a:cubicBezTo>
                <a:cubicBezTo>
                  <a:pt x="5129517" y="-21418"/>
                  <a:pt x="5421005" y="111"/>
                  <a:pt x="5572717" y="0"/>
                </a:cubicBezTo>
                <a:cubicBezTo>
                  <a:pt x="5724429" y="-111"/>
                  <a:pt x="5781427" y="4956"/>
                  <a:pt x="5914901" y="0"/>
                </a:cubicBezTo>
                <a:cubicBezTo>
                  <a:pt x="6048375" y="-4956"/>
                  <a:pt x="6222524" y="-22438"/>
                  <a:pt x="6494519" y="0"/>
                </a:cubicBezTo>
                <a:cubicBezTo>
                  <a:pt x="6766514" y="22438"/>
                  <a:pt x="6918559" y="27128"/>
                  <a:pt x="7074138" y="0"/>
                </a:cubicBezTo>
                <a:cubicBezTo>
                  <a:pt x="7229717" y="-27128"/>
                  <a:pt x="7594337" y="32714"/>
                  <a:pt x="8009907" y="0"/>
                </a:cubicBezTo>
                <a:cubicBezTo>
                  <a:pt x="8425477" y="-32714"/>
                  <a:pt x="8331278" y="13453"/>
                  <a:pt x="8589526" y="0"/>
                </a:cubicBezTo>
                <a:cubicBezTo>
                  <a:pt x="8847774" y="-13453"/>
                  <a:pt x="9037567" y="18050"/>
                  <a:pt x="9287861" y="0"/>
                </a:cubicBezTo>
                <a:cubicBezTo>
                  <a:pt x="9538155" y="-18050"/>
                  <a:pt x="9871477" y="38618"/>
                  <a:pt x="10223630" y="0"/>
                </a:cubicBezTo>
                <a:cubicBezTo>
                  <a:pt x="10575783" y="-38618"/>
                  <a:pt x="10921564" y="-18686"/>
                  <a:pt x="11159400" y="0"/>
                </a:cubicBezTo>
                <a:cubicBezTo>
                  <a:pt x="11397236" y="18686"/>
                  <a:pt x="11710393" y="-7542"/>
                  <a:pt x="11871702" y="0"/>
                </a:cubicBezTo>
                <a:cubicBezTo>
                  <a:pt x="11867215" y="169931"/>
                  <a:pt x="11880335" y="301802"/>
                  <a:pt x="11871702" y="596533"/>
                </a:cubicBezTo>
                <a:cubicBezTo>
                  <a:pt x="11863069" y="891264"/>
                  <a:pt x="11878533" y="1039099"/>
                  <a:pt x="11871702" y="1193065"/>
                </a:cubicBezTo>
                <a:cubicBezTo>
                  <a:pt x="11864871" y="1347031"/>
                  <a:pt x="11894177" y="1469209"/>
                  <a:pt x="11871702" y="1718014"/>
                </a:cubicBezTo>
                <a:cubicBezTo>
                  <a:pt x="11849227" y="1966819"/>
                  <a:pt x="11888728" y="2120953"/>
                  <a:pt x="11871702" y="2386130"/>
                </a:cubicBezTo>
                <a:cubicBezTo>
                  <a:pt x="11854676" y="2651307"/>
                  <a:pt x="11877756" y="2711275"/>
                  <a:pt x="11871702" y="2875287"/>
                </a:cubicBezTo>
                <a:cubicBezTo>
                  <a:pt x="11865648" y="3039299"/>
                  <a:pt x="11898082" y="3369966"/>
                  <a:pt x="11871702" y="3579195"/>
                </a:cubicBezTo>
                <a:cubicBezTo>
                  <a:pt x="11715584" y="3573313"/>
                  <a:pt x="11620990" y="3581702"/>
                  <a:pt x="11529518" y="3579195"/>
                </a:cubicBezTo>
                <a:cubicBezTo>
                  <a:pt x="11438046" y="3576688"/>
                  <a:pt x="10942740" y="3551438"/>
                  <a:pt x="10712465" y="3579195"/>
                </a:cubicBezTo>
                <a:cubicBezTo>
                  <a:pt x="10482190" y="3606952"/>
                  <a:pt x="10212793" y="3608915"/>
                  <a:pt x="9895413" y="3579195"/>
                </a:cubicBezTo>
                <a:cubicBezTo>
                  <a:pt x="9578033" y="3549475"/>
                  <a:pt x="9538106" y="3563494"/>
                  <a:pt x="9315794" y="3579195"/>
                </a:cubicBezTo>
                <a:cubicBezTo>
                  <a:pt x="9093482" y="3594896"/>
                  <a:pt x="8720259" y="3590965"/>
                  <a:pt x="8498742" y="3579195"/>
                </a:cubicBezTo>
                <a:cubicBezTo>
                  <a:pt x="8277225" y="3567425"/>
                  <a:pt x="8284402" y="3591302"/>
                  <a:pt x="8156558" y="3579195"/>
                </a:cubicBezTo>
                <a:cubicBezTo>
                  <a:pt x="8028714" y="3567088"/>
                  <a:pt x="7604597" y="3579803"/>
                  <a:pt x="7339505" y="3579195"/>
                </a:cubicBezTo>
                <a:cubicBezTo>
                  <a:pt x="7074413" y="3578587"/>
                  <a:pt x="7027220" y="3594719"/>
                  <a:pt x="6878604" y="3579195"/>
                </a:cubicBezTo>
                <a:cubicBezTo>
                  <a:pt x="6729988" y="3563671"/>
                  <a:pt x="6525277" y="3575511"/>
                  <a:pt x="6180268" y="3579195"/>
                </a:cubicBezTo>
                <a:cubicBezTo>
                  <a:pt x="5835259" y="3582879"/>
                  <a:pt x="5626911" y="3544141"/>
                  <a:pt x="5244499" y="3579195"/>
                </a:cubicBezTo>
                <a:cubicBezTo>
                  <a:pt x="4862087" y="3614249"/>
                  <a:pt x="4524114" y="3565278"/>
                  <a:pt x="4308729" y="3579195"/>
                </a:cubicBezTo>
                <a:cubicBezTo>
                  <a:pt x="4093344" y="3593113"/>
                  <a:pt x="3722948" y="3586777"/>
                  <a:pt x="3491677" y="3579195"/>
                </a:cubicBezTo>
                <a:cubicBezTo>
                  <a:pt x="3260406" y="3571613"/>
                  <a:pt x="2894611" y="3544655"/>
                  <a:pt x="2674625" y="3579195"/>
                </a:cubicBezTo>
                <a:cubicBezTo>
                  <a:pt x="2454639" y="3613735"/>
                  <a:pt x="2329988" y="3593541"/>
                  <a:pt x="2213723" y="3579195"/>
                </a:cubicBezTo>
                <a:cubicBezTo>
                  <a:pt x="2097458" y="3564849"/>
                  <a:pt x="1732243" y="3580117"/>
                  <a:pt x="1515388" y="3579195"/>
                </a:cubicBezTo>
                <a:cubicBezTo>
                  <a:pt x="1298533" y="3578273"/>
                  <a:pt x="1035535" y="3615414"/>
                  <a:pt x="698335" y="3579195"/>
                </a:cubicBezTo>
                <a:cubicBezTo>
                  <a:pt x="361135" y="3542976"/>
                  <a:pt x="158381" y="3569984"/>
                  <a:pt x="0" y="3579195"/>
                </a:cubicBezTo>
                <a:cubicBezTo>
                  <a:pt x="17003" y="3420976"/>
                  <a:pt x="-4072" y="3192565"/>
                  <a:pt x="0" y="2946871"/>
                </a:cubicBezTo>
                <a:cubicBezTo>
                  <a:pt x="4072" y="2701177"/>
                  <a:pt x="-22621" y="2627886"/>
                  <a:pt x="0" y="2386130"/>
                </a:cubicBezTo>
                <a:cubicBezTo>
                  <a:pt x="22621" y="2144374"/>
                  <a:pt x="-27481" y="1911509"/>
                  <a:pt x="0" y="1753806"/>
                </a:cubicBezTo>
                <a:cubicBezTo>
                  <a:pt x="27481" y="1596103"/>
                  <a:pt x="25578" y="1249901"/>
                  <a:pt x="0" y="1121481"/>
                </a:cubicBezTo>
                <a:cubicBezTo>
                  <a:pt x="-25578" y="993061"/>
                  <a:pt x="591" y="760886"/>
                  <a:pt x="0" y="596533"/>
                </a:cubicBezTo>
                <a:cubicBezTo>
                  <a:pt x="-591" y="432180"/>
                  <a:pt x="13822" y="298007"/>
                  <a:pt x="0" y="0"/>
                </a:cubicBezTo>
                <a:close/>
              </a:path>
              <a:path w="11871702" h="3579195" stroke="0" extrusionOk="0">
                <a:moveTo>
                  <a:pt x="0" y="0"/>
                </a:moveTo>
                <a:cubicBezTo>
                  <a:pt x="158972" y="-11316"/>
                  <a:pt x="528851" y="-25943"/>
                  <a:pt x="698335" y="0"/>
                </a:cubicBezTo>
                <a:cubicBezTo>
                  <a:pt x="867819" y="25943"/>
                  <a:pt x="876311" y="8273"/>
                  <a:pt x="1040520" y="0"/>
                </a:cubicBezTo>
                <a:cubicBezTo>
                  <a:pt x="1204730" y="-8273"/>
                  <a:pt x="1369106" y="-3275"/>
                  <a:pt x="1501421" y="0"/>
                </a:cubicBezTo>
                <a:cubicBezTo>
                  <a:pt x="1633736" y="3275"/>
                  <a:pt x="1772055" y="-374"/>
                  <a:pt x="1843605" y="0"/>
                </a:cubicBezTo>
                <a:cubicBezTo>
                  <a:pt x="1915155" y="374"/>
                  <a:pt x="2402045" y="19732"/>
                  <a:pt x="2660658" y="0"/>
                </a:cubicBezTo>
                <a:cubicBezTo>
                  <a:pt x="2919271" y="-19732"/>
                  <a:pt x="2989874" y="-3639"/>
                  <a:pt x="3240276" y="0"/>
                </a:cubicBezTo>
                <a:cubicBezTo>
                  <a:pt x="3490678" y="3639"/>
                  <a:pt x="3682967" y="-38952"/>
                  <a:pt x="4057329" y="0"/>
                </a:cubicBezTo>
                <a:cubicBezTo>
                  <a:pt x="4431691" y="38952"/>
                  <a:pt x="4583048" y="-11497"/>
                  <a:pt x="4874381" y="0"/>
                </a:cubicBezTo>
                <a:cubicBezTo>
                  <a:pt x="5165714" y="11497"/>
                  <a:pt x="5145140" y="-9555"/>
                  <a:pt x="5335283" y="0"/>
                </a:cubicBezTo>
                <a:cubicBezTo>
                  <a:pt x="5525426" y="9555"/>
                  <a:pt x="6005442" y="-41961"/>
                  <a:pt x="6271052" y="0"/>
                </a:cubicBezTo>
                <a:cubicBezTo>
                  <a:pt x="6536662" y="41961"/>
                  <a:pt x="6480866" y="9859"/>
                  <a:pt x="6613236" y="0"/>
                </a:cubicBezTo>
                <a:cubicBezTo>
                  <a:pt x="6745606" y="-9859"/>
                  <a:pt x="7176769" y="-7418"/>
                  <a:pt x="7430289" y="0"/>
                </a:cubicBezTo>
                <a:cubicBezTo>
                  <a:pt x="7683809" y="7418"/>
                  <a:pt x="7733110" y="-6062"/>
                  <a:pt x="8009907" y="0"/>
                </a:cubicBezTo>
                <a:cubicBezTo>
                  <a:pt x="8286704" y="6062"/>
                  <a:pt x="8626019" y="16506"/>
                  <a:pt x="8945677" y="0"/>
                </a:cubicBezTo>
                <a:cubicBezTo>
                  <a:pt x="9265335" y="-16506"/>
                  <a:pt x="9237971" y="16633"/>
                  <a:pt x="9525295" y="0"/>
                </a:cubicBezTo>
                <a:cubicBezTo>
                  <a:pt x="9812619" y="-16633"/>
                  <a:pt x="10059443" y="-12407"/>
                  <a:pt x="10342347" y="0"/>
                </a:cubicBezTo>
                <a:cubicBezTo>
                  <a:pt x="10625251" y="12407"/>
                  <a:pt x="10823577" y="-5114"/>
                  <a:pt x="11040683" y="0"/>
                </a:cubicBezTo>
                <a:cubicBezTo>
                  <a:pt x="11257789" y="5114"/>
                  <a:pt x="11601293" y="-8067"/>
                  <a:pt x="11871702" y="0"/>
                </a:cubicBezTo>
                <a:cubicBezTo>
                  <a:pt x="11887895" y="203725"/>
                  <a:pt x="11860124" y="371940"/>
                  <a:pt x="11871702" y="596533"/>
                </a:cubicBezTo>
                <a:cubicBezTo>
                  <a:pt x="11883280" y="821126"/>
                  <a:pt x="11902385" y="1056487"/>
                  <a:pt x="11871702" y="1228857"/>
                </a:cubicBezTo>
                <a:cubicBezTo>
                  <a:pt x="11841019" y="1401227"/>
                  <a:pt x="11887382" y="1666174"/>
                  <a:pt x="11871702" y="1789598"/>
                </a:cubicBezTo>
                <a:cubicBezTo>
                  <a:pt x="11856022" y="1913022"/>
                  <a:pt x="11874661" y="2279273"/>
                  <a:pt x="11871702" y="2421922"/>
                </a:cubicBezTo>
                <a:cubicBezTo>
                  <a:pt x="11868743" y="2564571"/>
                  <a:pt x="11847886" y="2830690"/>
                  <a:pt x="11871702" y="3054246"/>
                </a:cubicBezTo>
                <a:cubicBezTo>
                  <a:pt x="11895518" y="3277802"/>
                  <a:pt x="11893913" y="3355062"/>
                  <a:pt x="11871702" y="3579195"/>
                </a:cubicBezTo>
                <a:cubicBezTo>
                  <a:pt x="11776387" y="3592507"/>
                  <a:pt x="11607701" y="3574092"/>
                  <a:pt x="11529518" y="3579195"/>
                </a:cubicBezTo>
                <a:cubicBezTo>
                  <a:pt x="11451335" y="3584298"/>
                  <a:pt x="10846488" y="3578003"/>
                  <a:pt x="10593748" y="3579195"/>
                </a:cubicBezTo>
                <a:cubicBezTo>
                  <a:pt x="10341008" y="3580388"/>
                  <a:pt x="10145310" y="3566511"/>
                  <a:pt x="10014130" y="3579195"/>
                </a:cubicBezTo>
                <a:cubicBezTo>
                  <a:pt x="9882950" y="3591879"/>
                  <a:pt x="9518855" y="3573353"/>
                  <a:pt x="9315794" y="3579195"/>
                </a:cubicBezTo>
                <a:cubicBezTo>
                  <a:pt x="9112733" y="3585037"/>
                  <a:pt x="8948099" y="3593028"/>
                  <a:pt x="8617459" y="3579195"/>
                </a:cubicBezTo>
                <a:cubicBezTo>
                  <a:pt x="8286819" y="3565362"/>
                  <a:pt x="8380287" y="3573994"/>
                  <a:pt x="8156558" y="3579195"/>
                </a:cubicBezTo>
                <a:cubicBezTo>
                  <a:pt x="7932829" y="3584396"/>
                  <a:pt x="7682097" y="3581573"/>
                  <a:pt x="7458222" y="3579195"/>
                </a:cubicBezTo>
                <a:cubicBezTo>
                  <a:pt x="7234347" y="3576817"/>
                  <a:pt x="6962888" y="3573883"/>
                  <a:pt x="6759887" y="3579195"/>
                </a:cubicBezTo>
                <a:cubicBezTo>
                  <a:pt x="6556887" y="3584507"/>
                  <a:pt x="6408681" y="3573225"/>
                  <a:pt x="6298985" y="3579195"/>
                </a:cubicBezTo>
                <a:cubicBezTo>
                  <a:pt x="6189289" y="3585165"/>
                  <a:pt x="5753681" y="3589885"/>
                  <a:pt x="5600650" y="3579195"/>
                </a:cubicBezTo>
                <a:cubicBezTo>
                  <a:pt x="5447619" y="3568505"/>
                  <a:pt x="5068813" y="3610254"/>
                  <a:pt x="4664881" y="3579195"/>
                </a:cubicBezTo>
                <a:cubicBezTo>
                  <a:pt x="4260949" y="3548136"/>
                  <a:pt x="4192428" y="3608038"/>
                  <a:pt x="3729111" y="3579195"/>
                </a:cubicBezTo>
                <a:cubicBezTo>
                  <a:pt x="3265794" y="3550353"/>
                  <a:pt x="3391818" y="3567197"/>
                  <a:pt x="3149493" y="3579195"/>
                </a:cubicBezTo>
                <a:cubicBezTo>
                  <a:pt x="2907168" y="3591193"/>
                  <a:pt x="2924780" y="3576609"/>
                  <a:pt x="2807308" y="3579195"/>
                </a:cubicBezTo>
                <a:cubicBezTo>
                  <a:pt x="2689836" y="3581781"/>
                  <a:pt x="2191559" y="3602774"/>
                  <a:pt x="1871539" y="3579195"/>
                </a:cubicBezTo>
                <a:cubicBezTo>
                  <a:pt x="1551519" y="3555616"/>
                  <a:pt x="1613208" y="3580976"/>
                  <a:pt x="1410638" y="3579195"/>
                </a:cubicBezTo>
                <a:cubicBezTo>
                  <a:pt x="1208068" y="3577414"/>
                  <a:pt x="1174950" y="3570864"/>
                  <a:pt x="1068453" y="3579195"/>
                </a:cubicBezTo>
                <a:cubicBezTo>
                  <a:pt x="961956" y="3587526"/>
                  <a:pt x="882172" y="3579718"/>
                  <a:pt x="726269" y="3579195"/>
                </a:cubicBezTo>
                <a:cubicBezTo>
                  <a:pt x="570366" y="3578672"/>
                  <a:pt x="234527" y="3589170"/>
                  <a:pt x="0" y="3579195"/>
                </a:cubicBezTo>
                <a:cubicBezTo>
                  <a:pt x="-13408" y="3386828"/>
                  <a:pt x="-4688" y="3268155"/>
                  <a:pt x="0" y="2982663"/>
                </a:cubicBezTo>
                <a:cubicBezTo>
                  <a:pt x="4688" y="2697171"/>
                  <a:pt x="2703" y="2588560"/>
                  <a:pt x="0" y="2386130"/>
                </a:cubicBezTo>
                <a:cubicBezTo>
                  <a:pt x="-2703" y="2183700"/>
                  <a:pt x="-3794" y="1981145"/>
                  <a:pt x="0" y="1753806"/>
                </a:cubicBezTo>
                <a:cubicBezTo>
                  <a:pt x="3794" y="1526467"/>
                  <a:pt x="4388" y="1437342"/>
                  <a:pt x="0" y="1193065"/>
                </a:cubicBezTo>
                <a:cubicBezTo>
                  <a:pt x="-4388" y="948788"/>
                  <a:pt x="6781" y="766776"/>
                  <a:pt x="0" y="524949"/>
                </a:cubicBezTo>
                <a:cubicBezTo>
                  <a:pt x="-6781" y="283122"/>
                  <a:pt x="-13691" y="252499"/>
                  <a:pt x="0" y="0"/>
                </a:cubicBezTo>
                <a:close/>
              </a:path>
            </a:pathLst>
          </a:custGeom>
          <a:solidFill>
            <a:srgbClr val="00467F"/>
          </a:solidFill>
          <a:ln>
            <a:extLst>
              <a:ext uri="{C807C97D-BFC1-408E-A445-0C87EB9F89A2}">
                <ask:lineSketchStyleProps xmlns:ask="http://schemas.microsoft.com/office/drawing/2018/sketchyshapes" sd="87792967">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9B4918AB-815A-8871-CD5B-BAD43F6FFC4E}"/>
              </a:ext>
            </a:extLst>
          </p:cNvPr>
          <p:cNvPicPr>
            <a:picLocks noChangeAspect="1"/>
          </p:cNvPicPr>
          <p:nvPr/>
        </p:nvPicPr>
        <p:blipFill>
          <a:blip r:embed="rId3"/>
          <a:stretch>
            <a:fillRect/>
          </a:stretch>
        </p:blipFill>
        <p:spPr>
          <a:xfrm>
            <a:off x="2415043" y="647547"/>
            <a:ext cx="7361913" cy="2041258"/>
          </a:xfrm>
          <a:prstGeom prst="rect">
            <a:avLst/>
          </a:prstGeom>
        </p:spPr>
      </p:pic>
      <p:sp>
        <p:nvSpPr>
          <p:cNvPr id="2" name="Title 1">
            <a:extLst>
              <a:ext uri="{FF2B5EF4-FFF2-40B4-BE49-F238E27FC236}">
                <a16:creationId xmlns:a16="http://schemas.microsoft.com/office/drawing/2014/main" id="{122979C4-27F9-78BF-CF10-D4B114297042}"/>
              </a:ext>
            </a:extLst>
          </p:cNvPr>
          <p:cNvSpPr>
            <a:spLocks noGrp="1"/>
          </p:cNvSpPr>
          <p:nvPr>
            <p:ph type="title"/>
          </p:nvPr>
        </p:nvSpPr>
        <p:spPr>
          <a:xfrm>
            <a:off x="1344869" y="3548197"/>
            <a:ext cx="9502261" cy="1325563"/>
          </a:xfrm>
        </p:spPr>
        <p:txBody>
          <a:bodyPr/>
          <a:lstStyle/>
          <a:p>
            <a:pPr algn="ctr"/>
            <a:r>
              <a:rPr lang="en-GB" dirty="0">
                <a:solidFill>
                  <a:schemeClr val="bg1"/>
                </a:solidFill>
              </a:rPr>
              <a:t>Potential risks of using social media as a Healthcare Professional </a:t>
            </a:r>
          </a:p>
        </p:txBody>
      </p:sp>
      <p:grpSp>
        <p:nvGrpSpPr>
          <p:cNvPr id="20" name="Group 19">
            <a:extLst>
              <a:ext uri="{FF2B5EF4-FFF2-40B4-BE49-F238E27FC236}">
                <a16:creationId xmlns:a16="http://schemas.microsoft.com/office/drawing/2014/main" id="{7F0358CC-97F6-D7AF-47C6-3BD3CC1081D3}"/>
              </a:ext>
            </a:extLst>
          </p:cNvPr>
          <p:cNvGrpSpPr/>
          <p:nvPr/>
        </p:nvGrpSpPr>
        <p:grpSpPr>
          <a:xfrm>
            <a:off x="3811093" y="5284445"/>
            <a:ext cx="3771616" cy="968227"/>
            <a:chOff x="3668218" y="5269118"/>
            <a:chExt cx="3771616" cy="968227"/>
          </a:xfrm>
        </p:grpSpPr>
        <p:pic>
          <p:nvPicPr>
            <p:cNvPr id="9" name="Graphic 8" descr="Online Network with solid fill">
              <a:extLst>
                <a:ext uri="{FF2B5EF4-FFF2-40B4-BE49-F238E27FC236}">
                  <a16:creationId xmlns:a16="http://schemas.microsoft.com/office/drawing/2014/main" id="{8D9E32A4-DED8-A94A-330C-3148CFD5425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525434" y="5269118"/>
              <a:ext cx="914400" cy="914400"/>
            </a:xfrm>
            <a:prstGeom prst="rect">
              <a:avLst/>
            </a:prstGeom>
          </p:spPr>
        </p:pic>
        <p:grpSp>
          <p:nvGrpSpPr>
            <p:cNvPr id="19" name="Group 18">
              <a:extLst>
                <a:ext uri="{FF2B5EF4-FFF2-40B4-BE49-F238E27FC236}">
                  <a16:creationId xmlns:a16="http://schemas.microsoft.com/office/drawing/2014/main" id="{47100A12-13D7-47DD-EEF5-FB0447DFBCFC}"/>
                </a:ext>
              </a:extLst>
            </p:cNvPr>
            <p:cNvGrpSpPr/>
            <p:nvPr/>
          </p:nvGrpSpPr>
          <p:grpSpPr>
            <a:xfrm>
              <a:off x="3668218" y="5276649"/>
              <a:ext cx="2885791" cy="960696"/>
              <a:chOff x="3668218" y="5276649"/>
              <a:chExt cx="2885791" cy="960696"/>
            </a:xfrm>
          </p:grpSpPr>
          <p:pic>
            <p:nvPicPr>
              <p:cNvPr id="10" name="Graphic 9" descr="Open book outline">
                <a:extLst>
                  <a:ext uri="{FF2B5EF4-FFF2-40B4-BE49-F238E27FC236}">
                    <a16:creationId xmlns:a16="http://schemas.microsoft.com/office/drawing/2014/main" id="{53935B16-15E8-77C7-1927-0260D5B6949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639609" y="5276649"/>
                <a:ext cx="914400" cy="914400"/>
              </a:xfrm>
              <a:prstGeom prst="rect">
                <a:avLst/>
              </a:prstGeom>
            </p:spPr>
          </p:pic>
          <p:pic>
            <p:nvPicPr>
              <p:cNvPr id="12" name="Graphic 11" descr="Scroll outline">
                <a:extLst>
                  <a:ext uri="{FF2B5EF4-FFF2-40B4-BE49-F238E27FC236}">
                    <a16:creationId xmlns:a16="http://schemas.microsoft.com/office/drawing/2014/main" id="{3C76B569-7136-0701-76C4-C5D8A9EBDEB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668218" y="5322945"/>
                <a:ext cx="914400" cy="914400"/>
              </a:xfrm>
              <a:prstGeom prst="rect">
                <a:avLst/>
              </a:prstGeom>
            </p:spPr>
          </p:pic>
          <p:pic>
            <p:nvPicPr>
              <p:cNvPr id="13" name="Graphic 12" descr="Vlog with solid fill">
                <a:extLst>
                  <a:ext uri="{FF2B5EF4-FFF2-40B4-BE49-F238E27FC236}">
                    <a16:creationId xmlns:a16="http://schemas.microsoft.com/office/drawing/2014/main" id="{200EDC37-722E-DF97-9E73-E71BE60709B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651689" y="5296053"/>
                <a:ext cx="914400" cy="914400"/>
              </a:xfrm>
              <a:prstGeom prst="rect">
                <a:avLst/>
              </a:prstGeom>
            </p:spPr>
          </p:pic>
        </p:grpSp>
      </p:grpSp>
    </p:spTree>
    <p:extLst>
      <p:ext uri="{BB962C8B-B14F-4D97-AF65-F5344CB8AC3E}">
        <p14:creationId xmlns:p14="http://schemas.microsoft.com/office/powerpoint/2010/main" val="854372521"/>
      </p:ext>
    </p:extLst>
  </p:cSld>
  <p:clrMapOvr>
    <a:masterClrMapping/>
  </p:clrMapOvr>
  <mc:AlternateContent xmlns:mc="http://schemas.openxmlformats.org/markup-compatibility/2006" xmlns:p14="http://schemas.microsoft.com/office/powerpoint/2010/main">
    <mc:Choice Requires="p14">
      <p:transition spd="slow" p14:dur="2000" advTm="11782"/>
    </mc:Choice>
    <mc:Fallback xmlns="">
      <p:transition spd="slow" advTm="11782"/>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F6ABC-6352-35B9-9621-53DFC9C6D310}"/>
              </a:ext>
            </a:extLst>
          </p:cNvPr>
          <p:cNvSpPr>
            <a:spLocks noGrp="1"/>
          </p:cNvSpPr>
          <p:nvPr>
            <p:ph type="title"/>
          </p:nvPr>
        </p:nvSpPr>
        <p:spPr/>
        <p:txBody>
          <a:bodyPr/>
          <a:lstStyle/>
          <a:p>
            <a:r>
              <a:rPr lang="en-GB">
                <a:solidFill>
                  <a:srgbClr val="00467F"/>
                </a:solidFill>
              </a:rPr>
              <a:t>Scenario 2 </a:t>
            </a:r>
            <a:endParaRPr lang="en-GB">
              <a:solidFill>
                <a:srgbClr val="00467F"/>
              </a:solidFill>
              <a:cs typeface="Calibri Light"/>
            </a:endParaRPr>
          </a:p>
        </p:txBody>
      </p:sp>
      <p:sp>
        <p:nvSpPr>
          <p:cNvPr id="3" name="Content Placeholder 2">
            <a:extLst>
              <a:ext uri="{FF2B5EF4-FFF2-40B4-BE49-F238E27FC236}">
                <a16:creationId xmlns:a16="http://schemas.microsoft.com/office/drawing/2014/main" id="{F3D4DC13-BC09-A9EE-1B58-3581D8803C68}"/>
              </a:ext>
            </a:extLst>
          </p:cNvPr>
          <p:cNvSpPr>
            <a:spLocks noGrp="1"/>
          </p:cNvSpPr>
          <p:nvPr>
            <p:ph idx="1"/>
          </p:nvPr>
        </p:nvSpPr>
        <p:spPr>
          <a:xfrm>
            <a:off x="5671457" y="1604625"/>
            <a:ext cx="5366657" cy="4351338"/>
          </a:xfrm>
        </p:spPr>
        <p:txBody>
          <a:bodyPr vert="horz" lIns="91440" tIns="45720" rIns="91440" bIns="45720" rtlCol="0" anchor="t">
            <a:normAutofit/>
          </a:bodyPr>
          <a:lstStyle/>
          <a:p>
            <a:pPr marL="0" indent="0">
              <a:buNone/>
            </a:pPr>
            <a:endParaRPr lang="en-GB">
              <a:ea typeface="Calibri"/>
              <a:cs typeface="Calibri"/>
            </a:endParaRPr>
          </a:p>
          <a:p>
            <a:pPr marL="0" indent="0">
              <a:buNone/>
            </a:pPr>
            <a:endParaRPr lang="en-GB">
              <a:ea typeface="Calibri"/>
              <a:cs typeface="Calibri"/>
            </a:endParaRPr>
          </a:p>
        </p:txBody>
      </p:sp>
      <p:pic>
        <p:nvPicPr>
          <p:cNvPr id="5" name="Picture 4">
            <a:extLst>
              <a:ext uri="{FF2B5EF4-FFF2-40B4-BE49-F238E27FC236}">
                <a16:creationId xmlns:a16="http://schemas.microsoft.com/office/drawing/2014/main" id="{2B77ABFB-7EEB-1455-5C7B-EE3DC78E3CE8}"/>
              </a:ext>
            </a:extLst>
          </p:cNvPr>
          <p:cNvPicPr>
            <a:picLocks noChangeAspect="1"/>
          </p:cNvPicPr>
          <p:nvPr/>
        </p:nvPicPr>
        <p:blipFill>
          <a:blip r:embed="rId3"/>
          <a:stretch>
            <a:fillRect/>
          </a:stretch>
        </p:blipFill>
        <p:spPr>
          <a:xfrm>
            <a:off x="7266214" y="365125"/>
            <a:ext cx="4191000" cy="1162050"/>
          </a:xfrm>
          <a:prstGeom prst="rect">
            <a:avLst/>
          </a:prstGeom>
        </p:spPr>
      </p:pic>
      <p:sp>
        <p:nvSpPr>
          <p:cNvPr id="7" name="Arrow: Right 6">
            <a:extLst>
              <a:ext uri="{FF2B5EF4-FFF2-40B4-BE49-F238E27FC236}">
                <a16:creationId xmlns:a16="http://schemas.microsoft.com/office/drawing/2014/main" id="{C3251CC8-A079-C76B-0D0A-EA55513A0C1D}"/>
              </a:ext>
            </a:extLst>
          </p:cNvPr>
          <p:cNvSpPr/>
          <p:nvPr/>
        </p:nvSpPr>
        <p:spPr>
          <a:xfrm>
            <a:off x="205015" y="2549194"/>
            <a:ext cx="2844800" cy="3467100"/>
          </a:xfrm>
          <a:custGeom>
            <a:avLst/>
            <a:gdLst>
              <a:gd name="connsiteX0" fmla="*/ 0 w 2844800"/>
              <a:gd name="connsiteY0" fmla="*/ 866775 h 3467100"/>
              <a:gd name="connsiteX1" fmla="*/ 488357 w 2844800"/>
              <a:gd name="connsiteY1" fmla="*/ 866775 h 3467100"/>
              <a:gd name="connsiteX2" fmla="*/ 990939 w 2844800"/>
              <a:gd name="connsiteY2" fmla="*/ 866775 h 3467100"/>
              <a:gd name="connsiteX3" fmla="*/ 1422400 w 2844800"/>
              <a:gd name="connsiteY3" fmla="*/ 866775 h 3467100"/>
              <a:gd name="connsiteX4" fmla="*/ 1422400 w 2844800"/>
              <a:gd name="connsiteY4" fmla="*/ 442055 h 3467100"/>
              <a:gd name="connsiteX5" fmla="*/ 1422400 w 2844800"/>
              <a:gd name="connsiteY5" fmla="*/ 0 h 3467100"/>
              <a:gd name="connsiteX6" fmla="*/ 1763776 w 2844800"/>
              <a:gd name="connsiteY6" fmla="*/ 416052 h 3467100"/>
              <a:gd name="connsiteX7" fmla="*/ 2105152 w 2844800"/>
              <a:gd name="connsiteY7" fmla="*/ 832104 h 3467100"/>
              <a:gd name="connsiteX8" fmla="*/ 2489200 w 2844800"/>
              <a:gd name="connsiteY8" fmla="*/ 1300163 h 3467100"/>
              <a:gd name="connsiteX9" fmla="*/ 2844800 w 2844800"/>
              <a:gd name="connsiteY9" fmla="*/ 1733550 h 3467100"/>
              <a:gd name="connsiteX10" fmla="*/ 2460752 w 2844800"/>
              <a:gd name="connsiteY10" fmla="*/ 2201609 h 3467100"/>
              <a:gd name="connsiteX11" fmla="*/ 2119376 w 2844800"/>
              <a:gd name="connsiteY11" fmla="*/ 2617661 h 3467100"/>
              <a:gd name="connsiteX12" fmla="*/ 1763776 w 2844800"/>
              <a:gd name="connsiteY12" fmla="*/ 3051048 h 3467100"/>
              <a:gd name="connsiteX13" fmla="*/ 1422400 w 2844800"/>
              <a:gd name="connsiteY13" fmla="*/ 3467100 h 3467100"/>
              <a:gd name="connsiteX14" fmla="*/ 1422400 w 2844800"/>
              <a:gd name="connsiteY14" fmla="*/ 3042380 h 3467100"/>
              <a:gd name="connsiteX15" fmla="*/ 1422400 w 2844800"/>
              <a:gd name="connsiteY15" fmla="*/ 2600325 h 3467100"/>
              <a:gd name="connsiteX16" fmla="*/ 990939 w 2844800"/>
              <a:gd name="connsiteY16" fmla="*/ 2600325 h 3467100"/>
              <a:gd name="connsiteX17" fmla="*/ 531029 w 2844800"/>
              <a:gd name="connsiteY17" fmla="*/ 2600325 h 3467100"/>
              <a:gd name="connsiteX18" fmla="*/ 0 w 2844800"/>
              <a:gd name="connsiteY18" fmla="*/ 2600325 h 3467100"/>
              <a:gd name="connsiteX19" fmla="*/ 0 w 2844800"/>
              <a:gd name="connsiteY19" fmla="*/ 1987804 h 3467100"/>
              <a:gd name="connsiteX20" fmla="*/ 0 w 2844800"/>
              <a:gd name="connsiteY20" fmla="*/ 1461961 h 3467100"/>
              <a:gd name="connsiteX21" fmla="*/ 0 w 2844800"/>
              <a:gd name="connsiteY21" fmla="*/ 866775 h 3467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844800" h="3467100" fill="none" extrusionOk="0">
                <a:moveTo>
                  <a:pt x="0" y="866775"/>
                </a:moveTo>
                <a:cubicBezTo>
                  <a:pt x="182602" y="873787"/>
                  <a:pt x="342151" y="869535"/>
                  <a:pt x="488357" y="866775"/>
                </a:cubicBezTo>
                <a:cubicBezTo>
                  <a:pt x="634563" y="864015"/>
                  <a:pt x="777600" y="851961"/>
                  <a:pt x="990939" y="866775"/>
                </a:cubicBezTo>
                <a:cubicBezTo>
                  <a:pt x="1204278" y="881589"/>
                  <a:pt x="1290466" y="852300"/>
                  <a:pt x="1422400" y="866775"/>
                </a:cubicBezTo>
                <a:cubicBezTo>
                  <a:pt x="1428461" y="726632"/>
                  <a:pt x="1411237" y="531865"/>
                  <a:pt x="1422400" y="442055"/>
                </a:cubicBezTo>
                <a:cubicBezTo>
                  <a:pt x="1433563" y="352245"/>
                  <a:pt x="1411477" y="161392"/>
                  <a:pt x="1422400" y="0"/>
                </a:cubicBezTo>
                <a:cubicBezTo>
                  <a:pt x="1545284" y="187712"/>
                  <a:pt x="1643009" y="251905"/>
                  <a:pt x="1763776" y="416052"/>
                </a:cubicBezTo>
                <a:cubicBezTo>
                  <a:pt x="1884543" y="580199"/>
                  <a:pt x="2020748" y="697927"/>
                  <a:pt x="2105152" y="832104"/>
                </a:cubicBezTo>
                <a:cubicBezTo>
                  <a:pt x="2189556" y="966282"/>
                  <a:pt x="2395717" y="1210223"/>
                  <a:pt x="2489200" y="1300163"/>
                </a:cubicBezTo>
                <a:cubicBezTo>
                  <a:pt x="2582683" y="1390103"/>
                  <a:pt x="2745727" y="1613346"/>
                  <a:pt x="2844800" y="1733550"/>
                </a:cubicBezTo>
                <a:cubicBezTo>
                  <a:pt x="2693241" y="1882450"/>
                  <a:pt x="2653856" y="1980303"/>
                  <a:pt x="2460752" y="2201609"/>
                </a:cubicBezTo>
                <a:cubicBezTo>
                  <a:pt x="2267648" y="2422915"/>
                  <a:pt x="2262070" y="2443984"/>
                  <a:pt x="2119376" y="2617661"/>
                </a:cubicBezTo>
                <a:cubicBezTo>
                  <a:pt x="1976682" y="2791338"/>
                  <a:pt x="1844175" y="2948080"/>
                  <a:pt x="1763776" y="3051048"/>
                </a:cubicBezTo>
                <a:cubicBezTo>
                  <a:pt x="1683377" y="3154016"/>
                  <a:pt x="1523173" y="3331699"/>
                  <a:pt x="1422400" y="3467100"/>
                </a:cubicBezTo>
                <a:cubicBezTo>
                  <a:pt x="1410996" y="3344633"/>
                  <a:pt x="1433061" y="3233309"/>
                  <a:pt x="1422400" y="3042380"/>
                </a:cubicBezTo>
                <a:cubicBezTo>
                  <a:pt x="1411739" y="2851451"/>
                  <a:pt x="1424039" y="2780461"/>
                  <a:pt x="1422400" y="2600325"/>
                </a:cubicBezTo>
                <a:cubicBezTo>
                  <a:pt x="1283357" y="2583213"/>
                  <a:pt x="1100512" y="2601650"/>
                  <a:pt x="990939" y="2600325"/>
                </a:cubicBezTo>
                <a:cubicBezTo>
                  <a:pt x="881366" y="2599000"/>
                  <a:pt x="624550" y="2601452"/>
                  <a:pt x="531029" y="2600325"/>
                </a:cubicBezTo>
                <a:cubicBezTo>
                  <a:pt x="437508" y="2599199"/>
                  <a:pt x="204473" y="2619848"/>
                  <a:pt x="0" y="2600325"/>
                </a:cubicBezTo>
                <a:cubicBezTo>
                  <a:pt x="-21108" y="2384972"/>
                  <a:pt x="-22801" y="2114718"/>
                  <a:pt x="0" y="1987804"/>
                </a:cubicBezTo>
                <a:cubicBezTo>
                  <a:pt x="22801" y="1860890"/>
                  <a:pt x="24346" y="1659577"/>
                  <a:pt x="0" y="1461961"/>
                </a:cubicBezTo>
                <a:cubicBezTo>
                  <a:pt x="-24346" y="1264345"/>
                  <a:pt x="22980" y="1141172"/>
                  <a:pt x="0" y="866775"/>
                </a:cubicBezTo>
                <a:close/>
              </a:path>
              <a:path w="2844800" h="3467100" stroke="0" extrusionOk="0">
                <a:moveTo>
                  <a:pt x="0" y="866775"/>
                </a:moveTo>
                <a:cubicBezTo>
                  <a:pt x="139164" y="887865"/>
                  <a:pt x="321620" y="868854"/>
                  <a:pt x="431461" y="866775"/>
                </a:cubicBezTo>
                <a:cubicBezTo>
                  <a:pt x="541302" y="864696"/>
                  <a:pt x="699630" y="845991"/>
                  <a:pt x="862923" y="866775"/>
                </a:cubicBezTo>
                <a:cubicBezTo>
                  <a:pt x="1026216" y="887559"/>
                  <a:pt x="1259011" y="885854"/>
                  <a:pt x="1422400" y="866775"/>
                </a:cubicBezTo>
                <a:cubicBezTo>
                  <a:pt x="1413943" y="769061"/>
                  <a:pt x="1416207" y="584920"/>
                  <a:pt x="1422400" y="416052"/>
                </a:cubicBezTo>
                <a:cubicBezTo>
                  <a:pt x="1428593" y="247184"/>
                  <a:pt x="1418793" y="137482"/>
                  <a:pt x="1422400" y="0"/>
                </a:cubicBezTo>
                <a:cubicBezTo>
                  <a:pt x="1556978" y="140426"/>
                  <a:pt x="1675838" y="300304"/>
                  <a:pt x="1749552" y="398717"/>
                </a:cubicBezTo>
                <a:cubicBezTo>
                  <a:pt x="1823266" y="497130"/>
                  <a:pt x="1988867" y="684243"/>
                  <a:pt x="2076704" y="797433"/>
                </a:cubicBezTo>
                <a:cubicBezTo>
                  <a:pt x="2164541" y="910623"/>
                  <a:pt x="2293067" y="1099391"/>
                  <a:pt x="2418080" y="1213485"/>
                </a:cubicBezTo>
                <a:cubicBezTo>
                  <a:pt x="2543093" y="1327579"/>
                  <a:pt x="2761427" y="1586261"/>
                  <a:pt x="2844800" y="1733550"/>
                </a:cubicBezTo>
                <a:cubicBezTo>
                  <a:pt x="2729998" y="1849711"/>
                  <a:pt x="2579520" y="2060366"/>
                  <a:pt x="2474976" y="2184273"/>
                </a:cubicBezTo>
                <a:cubicBezTo>
                  <a:pt x="2370432" y="2308180"/>
                  <a:pt x="2219187" y="2537732"/>
                  <a:pt x="2105152" y="2634996"/>
                </a:cubicBezTo>
                <a:cubicBezTo>
                  <a:pt x="1991117" y="2732260"/>
                  <a:pt x="1658891" y="3214277"/>
                  <a:pt x="1422400" y="3467100"/>
                </a:cubicBezTo>
                <a:cubicBezTo>
                  <a:pt x="1424789" y="3262371"/>
                  <a:pt x="1415839" y="3224820"/>
                  <a:pt x="1422400" y="3033713"/>
                </a:cubicBezTo>
                <a:cubicBezTo>
                  <a:pt x="1428961" y="2842606"/>
                  <a:pt x="1401245" y="2735996"/>
                  <a:pt x="1422400" y="2600325"/>
                </a:cubicBezTo>
                <a:cubicBezTo>
                  <a:pt x="1305066" y="2580942"/>
                  <a:pt x="1144322" y="2609599"/>
                  <a:pt x="934043" y="2600325"/>
                </a:cubicBezTo>
                <a:cubicBezTo>
                  <a:pt x="723764" y="2591051"/>
                  <a:pt x="612859" y="2611129"/>
                  <a:pt x="474133" y="2600325"/>
                </a:cubicBezTo>
                <a:cubicBezTo>
                  <a:pt x="335407" y="2589522"/>
                  <a:pt x="168930" y="2578397"/>
                  <a:pt x="0" y="2600325"/>
                </a:cubicBezTo>
                <a:cubicBezTo>
                  <a:pt x="-412" y="2331436"/>
                  <a:pt x="-27790" y="2276374"/>
                  <a:pt x="0" y="1987804"/>
                </a:cubicBezTo>
                <a:cubicBezTo>
                  <a:pt x="27790" y="1699234"/>
                  <a:pt x="14765" y="1615909"/>
                  <a:pt x="0" y="1409954"/>
                </a:cubicBezTo>
                <a:cubicBezTo>
                  <a:pt x="-14765" y="1203999"/>
                  <a:pt x="-24639" y="985658"/>
                  <a:pt x="0" y="866775"/>
                </a:cubicBezTo>
                <a:close/>
              </a:path>
            </a:pathLst>
          </a:custGeom>
          <a:solidFill>
            <a:srgbClr val="00467F"/>
          </a:solidFill>
          <a:ln>
            <a:solidFill>
              <a:srgbClr val="00467F"/>
            </a:solidFill>
            <a:extLst>
              <a:ext uri="{C807C97D-BFC1-408E-A445-0C87EB9F89A2}">
                <ask:lineSketchStyleProps xmlns:ask="http://schemas.microsoft.com/office/drawing/2018/sketchyshapes" sd="546382017">
                  <a:prstGeom prst="rightArrow">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i="1" dirty="0">
                <a:solidFill>
                  <a:schemeClr val="bg1"/>
                </a:solidFill>
                <a:cs typeface="Calibri"/>
              </a:rPr>
              <a:t>Sarah is working from home and uploads a photo of what she is doing onto Instagram </a:t>
            </a:r>
            <a:endParaRPr lang="en-GB" dirty="0"/>
          </a:p>
        </p:txBody>
      </p:sp>
      <p:pic>
        <p:nvPicPr>
          <p:cNvPr id="4" name="Graphic 3" descr="Online Network with solid fill">
            <a:extLst>
              <a:ext uri="{FF2B5EF4-FFF2-40B4-BE49-F238E27FC236}">
                <a16:creationId xmlns:a16="http://schemas.microsoft.com/office/drawing/2014/main" id="{124B288F-804A-53C7-FFCA-D0E707CAF28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36129" y="651500"/>
            <a:ext cx="914400" cy="914400"/>
          </a:xfrm>
          <a:prstGeom prst="rect">
            <a:avLst/>
          </a:prstGeom>
        </p:spPr>
      </p:pic>
      <p:pic>
        <p:nvPicPr>
          <p:cNvPr id="6" name="Graphic 5" descr="Online meeting with solid fill">
            <a:extLst>
              <a:ext uri="{FF2B5EF4-FFF2-40B4-BE49-F238E27FC236}">
                <a16:creationId xmlns:a16="http://schemas.microsoft.com/office/drawing/2014/main" id="{8E1C0ABD-1369-8B34-6099-058396D09DD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121729" y="0"/>
            <a:ext cx="914400" cy="914400"/>
          </a:xfrm>
          <a:prstGeom prst="rect">
            <a:avLst/>
          </a:prstGeom>
        </p:spPr>
      </p:pic>
    </p:spTree>
    <p:extLst>
      <p:ext uri="{BB962C8B-B14F-4D97-AF65-F5344CB8AC3E}">
        <p14:creationId xmlns:p14="http://schemas.microsoft.com/office/powerpoint/2010/main" val="275799873"/>
      </p:ext>
    </p:extLst>
  </p:cSld>
  <p:clrMapOvr>
    <a:masterClrMapping/>
  </p:clrMapOvr>
  <mc:AlternateContent xmlns:mc="http://schemas.openxmlformats.org/markup-compatibility/2006" xmlns:p14="http://schemas.microsoft.com/office/powerpoint/2010/main">
    <mc:Choice Requires="p14">
      <p:transition spd="slow" p14:dur="2000" advTm="13187"/>
    </mc:Choice>
    <mc:Fallback xmlns="">
      <p:transition spd="slow" advTm="13187"/>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F6ABC-6352-35B9-9621-53DFC9C6D310}"/>
              </a:ext>
            </a:extLst>
          </p:cNvPr>
          <p:cNvSpPr>
            <a:spLocks noGrp="1"/>
          </p:cNvSpPr>
          <p:nvPr>
            <p:ph type="title"/>
          </p:nvPr>
        </p:nvSpPr>
        <p:spPr/>
        <p:txBody>
          <a:bodyPr/>
          <a:lstStyle/>
          <a:p>
            <a:r>
              <a:rPr lang="en-GB">
                <a:solidFill>
                  <a:srgbClr val="00467F"/>
                </a:solidFill>
              </a:rPr>
              <a:t>Scenario 2 </a:t>
            </a:r>
            <a:endParaRPr lang="en-GB">
              <a:solidFill>
                <a:srgbClr val="00467F"/>
              </a:solidFill>
              <a:cs typeface="Calibri Light"/>
            </a:endParaRPr>
          </a:p>
        </p:txBody>
      </p:sp>
      <p:sp>
        <p:nvSpPr>
          <p:cNvPr id="3" name="Content Placeholder 2">
            <a:extLst>
              <a:ext uri="{FF2B5EF4-FFF2-40B4-BE49-F238E27FC236}">
                <a16:creationId xmlns:a16="http://schemas.microsoft.com/office/drawing/2014/main" id="{F3D4DC13-BC09-A9EE-1B58-3581D8803C68}"/>
              </a:ext>
            </a:extLst>
          </p:cNvPr>
          <p:cNvSpPr>
            <a:spLocks noGrp="1"/>
          </p:cNvSpPr>
          <p:nvPr>
            <p:ph idx="1"/>
          </p:nvPr>
        </p:nvSpPr>
        <p:spPr>
          <a:xfrm>
            <a:off x="5671457" y="1604625"/>
            <a:ext cx="5366657" cy="4351338"/>
          </a:xfrm>
        </p:spPr>
        <p:txBody>
          <a:bodyPr vert="horz" lIns="91440" tIns="45720" rIns="91440" bIns="45720" rtlCol="0" anchor="t">
            <a:normAutofit/>
          </a:bodyPr>
          <a:lstStyle/>
          <a:p>
            <a:pPr marL="0" indent="0">
              <a:buNone/>
            </a:pPr>
            <a:endParaRPr lang="en-GB">
              <a:ea typeface="Calibri"/>
              <a:cs typeface="Calibri"/>
            </a:endParaRPr>
          </a:p>
          <a:p>
            <a:pPr marL="0" indent="0">
              <a:buNone/>
            </a:pPr>
            <a:endParaRPr lang="en-GB">
              <a:ea typeface="Calibri"/>
              <a:cs typeface="Calibri"/>
            </a:endParaRPr>
          </a:p>
        </p:txBody>
      </p:sp>
      <p:pic>
        <p:nvPicPr>
          <p:cNvPr id="5" name="Picture 4">
            <a:extLst>
              <a:ext uri="{FF2B5EF4-FFF2-40B4-BE49-F238E27FC236}">
                <a16:creationId xmlns:a16="http://schemas.microsoft.com/office/drawing/2014/main" id="{2B77ABFB-7EEB-1455-5C7B-EE3DC78E3CE8}"/>
              </a:ext>
            </a:extLst>
          </p:cNvPr>
          <p:cNvPicPr>
            <a:picLocks noChangeAspect="1"/>
          </p:cNvPicPr>
          <p:nvPr/>
        </p:nvPicPr>
        <p:blipFill>
          <a:blip r:embed="rId3"/>
          <a:stretch>
            <a:fillRect/>
          </a:stretch>
        </p:blipFill>
        <p:spPr>
          <a:xfrm>
            <a:off x="7266214" y="365125"/>
            <a:ext cx="4191000" cy="1162050"/>
          </a:xfrm>
          <a:prstGeom prst="rect">
            <a:avLst/>
          </a:prstGeom>
        </p:spPr>
      </p:pic>
      <p:grpSp>
        <p:nvGrpSpPr>
          <p:cNvPr id="6" name="Group 5">
            <a:extLst>
              <a:ext uri="{FF2B5EF4-FFF2-40B4-BE49-F238E27FC236}">
                <a16:creationId xmlns:a16="http://schemas.microsoft.com/office/drawing/2014/main" id="{1F2C3CEC-B50B-E4E4-9F5C-05B94097AE02}"/>
              </a:ext>
            </a:extLst>
          </p:cNvPr>
          <p:cNvGrpSpPr/>
          <p:nvPr/>
        </p:nvGrpSpPr>
        <p:grpSpPr>
          <a:xfrm>
            <a:off x="205015" y="2523617"/>
            <a:ext cx="5890985" cy="3471071"/>
            <a:chOff x="495300" y="2510917"/>
            <a:chExt cx="5890985" cy="3471071"/>
          </a:xfrm>
        </p:grpSpPr>
        <p:sp>
          <p:nvSpPr>
            <p:cNvPr id="7" name="Arrow: Right 6">
              <a:extLst>
                <a:ext uri="{FF2B5EF4-FFF2-40B4-BE49-F238E27FC236}">
                  <a16:creationId xmlns:a16="http://schemas.microsoft.com/office/drawing/2014/main" id="{C3251CC8-A079-C76B-0D0A-EA55513A0C1D}"/>
                </a:ext>
              </a:extLst>
            </p:cNvPr>
            <p:cNvSpPr/>
            <p:nvPr/>
          </p:nvSpPr>
          <p:spPr>
            <a:xfrm>
              <a:off x="495300" y="2510917"/>
              <a:ext cx="2844800" cy="3467100"/>
            </a:xfrm>
            <a:custGeom>
              <a:avLst/>
              <a:gdLst>
                <a:gd name="connsiteX0" fmla="*/ 0 w 2844800"/>
                <a:gd name="connsiteY0" fmla="*/ 866775 h 3467100"/>
                <a:gd name="connsiteX1" fmla="*/ 445685 w 2844800"/>
                <a:gd name="connsiteY1" fmla="*/ 866775 h 3467100"/>
                <a:gd name="connsiteX2" fmla="*/ 905595 w 2844800"/>
                <a:gd name="connsiteY2" fmla="*/ 866775 h 3467100"/>
                <a:gd name="connsiteX3" fmla="*/ 1422400 w 2844800"/>
                <a:gd name="connsiteY3" fmla="*/ 866775 h 3467100"/>
                <a:gd name="connsiteX4" fmla="*/ 1422400 w 2844800"/>
                <a:gd name="connsiteY4" fmla="*/ 416052 h 3467100"/>
                <a:gd name="connsiteX5" fmla="*/ 1422400 w 2844800"/>
                <a:gd name="connsiteY5" fmla="*/ 0 h 3467100"/>
                <a:gd name="connsiteX6" fmla="*/ 1778000 w 2844800"/>
                <a:gd name="connsiteY6" fmla="*/ 433388 h 3467100"/>
                <a:gd name="connsiteX7" fmla="*/ 2162048 w 2844800"/>
                <a:gd name="connsiteY7" fmla="*/ 901446 h 3467100"/>
                <a:gd name="connsiteX8" fmla="*/ 2531872 w 2844800"/>
                <a:gd name="connsiteY8" fmla="*/ 1352169 h 3467100"/>
                <a:gd name="connsiteX9" fmla="*/ 2844800 w 2844800"/>
                <a:gd name="connsiteY9" fmla="*/ 1733550 h 3467100"/>
                <a:gd name="connsiteX10" fmla="*/ 2489200 w 2844800"/>
                <a:gd name="connsiteY10" fmla="*/ 2166938 h 3467100"/>
                <a:gd name="connsiteX11" fmla="*/ 2147824 w 2844800"/>
                <a:gd name="connsiteY11" fmla="*/ 2582990 h 3467100"/>
                <a:gd name="connsiteX12" fmla="*/ 1763776 w 2844800"/>
                <a:gd name="connsiteY12" fmla="*/ 3051048 h 3467100"/>
                <a:gd name="connsiteX13" fmla="*/ 1422400 w 2844800"/>
                <a:gd name="connsiteY13" fmla="*/ 3467100 h 3467100"/>
                <a:gd name="connsiteX14" fmla="*/ 1422400 w 2844800"/>
                <a:gd name="connsiteY14" fmla="*/ 3051048 h 3467100"/>
                <a:gd name="connsiteX15" fmla="*/ 1422400 w 2844800"/>
                <a:gd name="connsiteY15" fmla="*/ 2600325 h 3467100"/>
                <a:gd name="connsiteX16" fmla="*/ 962491 w 2844800"/>
                <a:gd name="connsiteY16" fmla="*/ 2600325 h 3467100"/>
                <a:gd name="connsiteX17" fmla="*/ 488357 w 2844800"/>
                <a:gd name="connsiteY17" fmla="*/ 2600325 h 3467100"/>
                <a:gd name="connsiteX18" fmla="*/ 0 w 2844800"/>
                <a:gd name="connsiteY18" fmla="*/ 2600325 h 3467100"/>
                <a:gd name="connsiteX19" fmla="*/ 0 w 2844800"/>
                <a:gd name="connsiteY19" fmla="*/ 2039811 h 3467100"/>
                <a:gd name="connsiteX20" fmla="*/ 0 w 2844800"/>
                <a:gd name="connsiteY20" fmla="*/ 1496632 h 3467100"/>
                <a:gd name="connsiteX21" fmla="*/ 0 w 2844800"/>
                <a:gd name="connsiteY21" fmla="*/ 866775 h 3467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844800" h="3467100" fill="none" extrusionOk="0">
                  <a:moveTo>
                    <a:pt x="0" y="866775"/>
                  </a:moveTo>
                  <a:cubicBezTo>
                    <a:pt x="149547" y="887633"/>
                    <a:pt x="308601" y="884356"/>
                    <a:pt x="445685" y="866775"/>
                  </a:cubicBezTo>
                  <a:cubicBezTo>
                    <a:pt x="582770" y="849194"/>
                    <a:pt x="762185" y="844559"/>
                    <a:pt x="905595" y="866775"/>
                  </a:cubicBezTo>
                  <a:cubicBezTo>
                    <a:pt x="1049005" y="888992"/>
                    <a:pt x="1281065" y="878300"/>
                    <a:pt x="1422400" y="866775"/>
                  </a:cubicBezTo>
                  <a:cubicBezTo>
                    <a:pt x="1444830" y="664218"/>
                    <a:pt x="1406456" y="596677"/>
                    <a:pt x="1422400" y="416052"/>
                  </a:cubicBezTo>
                  <a:cubicBezTo>
                    <a:pt x="1438344" y="235427"/>
                    <a:pt x="1418442" y="103750"/>
                    <a:pt x="1422400" y="0"/>
                  </a:cubicBezTo>
                  <a:cubicBezTo>
                    <a:pt x="1531894" y="167846"/>
                    <a:pt x="1643586" y="236702"/>
                    <a:pt x="1778000" y="433388"/>
                  </a:cubicBezTo>
                  <a:cubicBezTo>
                    <a:pt x="1912414" y="630074"/>
                    <a:pt x="2026353" y="749462"/>
                    <a:pt x="2162048" y="901446"/>
                  </a:cubicBezTo>
                  <a:cubicBezTo>
                    <a:pt x="2297743" y="1053430"/>
                    <a:pt x="2391682" y="1213344"/>
                    <a:pt x="2531872" y="1352169"/>
                  </a:cubicBezTo>
                  <a:cubicBezTo>
                    <a:pt x="2672062" y="1490994"/>
                    <a:pt x="2702784" y="1541705"/>
                    <a:pt x="2844800" y="1733550"/>
                  </a:cubicBezTo>
                  <a:cubicBezTo>
                    <a:pt x="2681996" y="1901500"/>
                    <a:pt x="2560017" y="2042139"/>
                    <a:pt x="2489200" y="2166938"/>
                  </a:cubicBezTo>
                  <a:cubicBezTo>
                    <a:pt x="2418383" y="2291737"/>
                    <a:pt x="2318251" y="2379000"/>
                    <a:pt x="2147824" y="2582990"/>
                  </a:cubicBezTo>
                  <a:cubicBezTo>
                    <a:pt x="1977396" y="2786980"/>
                    <a:pt x="1856988" y="2889958"/>
                    <a:pt x="1763776" y="3051048"/>
                  </a:cubicBezTo>
                  <a:cubicBezTo>
                    <a:pt x="1670564" y="3212138"/>
                    <a:pt x="1533970" y="3288931"/>
                    <a:pt x="1422400" y="3467100"/>
                  </a:cubicBezTo>
                  <a:cubicBezTo>
                    <a:pt x="1407560" y="3301282"/>
                    <a:pt x="1407019" y="3256003"/>
                    <a:pt x="1422400" y="3051048"/>
                  </a:cubicBezTo>
                  <a:cubicBezTo>
                    <a:pt x="1437781" y="2846093"/>
                    <a:pt x="1410481" y="2768722"/>
                    <a:pt x="1422400" y="2600325"/>
                  </a:cubicBezTo>
                  <a:cubicBezTo>
                    <a:pt x="1198679" y="2612307"/>
                    <a:pt x="1180146" y="2589357"/>
                    <a:pt x="962491" y="2600325"/>
                  </a:cubicBezTo>
                  <a:cubicBezTo>
                    <a:pt x="744836" y="2611293"/>
                    <a:pt x="584264" y="2592549"/>
                    <a:pt x="488357" y="2600325"/>
                  </a:cubicBezTo>
                  <a:cubicBezTo>
                    <a:pt x="392450" y="2608101"/>
                    <a:pt x="105080" y="2588989"/>
                    <a:pt x="0" y="2600325"/>
                  </a:cubicBezTo>
                  <a:cubicBezTo>
                    <a:pt x="-24043" y="2379525"/>
                    <a:pt x="-14999" y="2315236"/>
                    <a:pt x="0" y="2039811"/>
                  </a:cubicBezTo>
                  <a:cubicBezTo>
                    <a:pt x="14999" y="1764386"/>
                    <a:pt x="21238" y="1738859"/>
                    <a:pt x="0" y="1496632"/>
                  </a:cubicBezTo>
                  <a:cubicBezTo>
                    <a:pt x="-21238" y="1254405"/>
                    <a:pt x="25983" y="1138689"/>
                    <a:pt x="0" y="866775"/>
                  </a:cubicBezTo>
                  <a:close/>
                </a:path>
                <a:path w="2844800" h="3467100" stroke="0" extrusionOk="0">
                  <a:moveTo>
                    <a:pt x="0" y="866775"/>
                  </a:moveTo>
                  <a:cubicBezTo>
                    <a:pt x="141550" y="878433"/>
                    <a:pt x="293662" y="850165"/>
                    <a:pt x="488357" y="866775"/>
                  </a:cubicBezTo>
                  <a:cubicBezTo>
                    <a:pt x="683052" y="883385"/>
                    <a:pt x="736578" y="850995"/>
                    <a:pt x="962491" y="866775"/>
                  </a:cubicBezTo>
                  <a:cubicBezTo>
                    <a:pt x="1188404" y="882555"/>
                    <a:pt x="1237553" y="853592"/>
                    <a:pt x="1422400" y="866775"/>
                  </a:cubicBezTo>
                  <a:cubicBezTo>
                    <a:pt x="1433520" y="710156"/>
                    <a:pt x="1437548" y="569620"/>
                    <a:pt x="1422400" y="459391"/>
                  </a:cubicBezTo>
                  <a:cubicBezTo>
                    <a:pt x="1407252" y="349162"/>
                    <a:pt x="1424748" y="152966"/>
                    <a:pt x="1422400" y="0"/>
                  </a:cubicBezTo>
                  <a:cubicBezTo>
                    <a:pt x="1589132" y="173771"/>
                    <a:pt x="1609962" y="205067"/>
                    <a:pt x="1735328" y="381381"/>
                  </a:cubicBezTo>
                  <a:cubicBezTo>
                    <a:pt x="1860694" y="557695"/>
                    <a:pt x="2001980" y="736459"/>
                    <a:pt x="2105152" y="832104"/>
                  </a:cubicBezTo>
                  <a:cubicBezTo>
                    <a:pt x="2208324" y="927749"/>
                    <a:pt x="2349520" y="1155994"/>
                    <a:pt x="2474976" y="1282827"/>
                  </a:cubicBezTo>
                  <a:cubicBezTo>
                    <a:pt x="2600432" y="1409660"/>
                    <a:pt x="2773383" y="1626157"/>
                    <a:pt x="2844800" y="1733550"/>
                  </a:cubicBezTo>
                  <a:cubicBezTo>
                    <a:pt x="2689646" y="1897611"/>
                    <a:pt x="2569393" y="2045040"/>
                    <a:pt x="2460752" y="2201609"/>
                  </a:cubicBezTo>
                  <a:cubicBezTo>
                    <a:pt x="2352111" y="2358178"/>
                    <a:pt x="2286125" y="2399820"/>
                    <a:pt x="2147824" y="2582990"/>
                  </a:cubicBezTo>
                  <a:cubicBezTo>
                    <a:pt x="2009523" y="2766160"/>
                    <a:pt x="1971437" y="2809893"/>
                    <a:pt x="1834896" y="2964371"/>
                  </a:cubicBezTo>
                  <a:cubicBezTo>
                    <a:pt x="1698355" y="3118849"/>
                    <a:pt x="1576326" y="3329194"/>
                    <a:pt x="1422400" y="3467100"/>
                  </a:cubicBezTo>
                  <a:cubicBezTo>
                    <a:pt x="1430258" y="3288170"/>
                    <a:pt x="1412502" y="3147498"/>
                    <a:pt x="1422400" y="3033713"/>
                  </a:cubicBezTo>
                  <a:cubicBezTo>
                    <a:pt x="1432298" y="2919928"/>
                    <a:pt x="1439127" y="2795784"/>
                    <a:pt x="1422400" y="2600325"/>
                  </a:cubicBezTo>
                  <a:cubicBezTo>
                    <a:pt x="1272179" y="2600836"/>
                    <a:pt x="1128439" y="2615046"/>
                    <a:pt x="976715" y="2600325"/>
                  </a:cubicBezTo>
                  <a:cubicBezTo>
                    <a:pt x="824992" y="2585604"/>
                    <a:pt x="734622" y="2590138"/>
                    <a:pt x="545253" y="2600325"/>
                  </a:cubicBezTo>
                  <a:cubicBezTo>
                    <a:pt x="355884" y="2610512"/>
                    <a:pt x="264339" y="2589317"/>
                    <a:pt x="0" y="2600325"/>
                  </a:cubicBezTo>
                  <a:cubicBezTo>
                    <a:pt x="3707" y="2477056"/>
                    <a:pt x="-1458" y="2287145"/>
                    <a:pt x="0" y="2074482"/>
                  </a:cubicBezTo>
                  <a:cubicBezTo>
                    <a:pt x="1458" y="1861819"/>
                    <a:pt x="12810" y="1676797"/>
                    <a:pt x="0" y="1548638"/>
                  </a:cubicBezTo>
                  <a:cubicBezTo>
                    <a:pt x="-12810" y="1420479"/>
                    <a:pt x="31788" y="1120906"/>
                    <a:pt x="0" y="866775"/>
                  </a:cubicBezTo>
                  <a:close/>
                </a:path>
              </a:pathLst>
            </a:custGeom>
            <a:solidFill>
              <a:srgbClr val="00467F"/>
            </a:solidFill>
            <a:ln>
              <a:solidFill>
                <a:srgbClr val="00467F"/>
              </a:solidFill>
              <a:extLst>
                <a:ext uri="{C807C97D-BFC1-408E-A445-0C87EB9F89A2}">
                  <ask:lineSketchStyleProps xmlns:ask="http://schemas.microsoft.com/office/drawing/2018/sketchyshapes" sd="3223222233">
                    <a:prstGeom prst="rightArrow">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i="1" dirty="0">
                  <a:solidFill>
                    <a:schemeClr val="bg1"/>
                  </a:solidFill>
                  <a:cs typeface="Calibri"/>
                </a:rPr>
                <a:t>Sarah is working from home and uploads a photo of what she is doing onto Instagram </a:t>
              </a:r>
              <a:endParaRPr lang="en-GB" dirty="0"/>
            </a:p>
          </p:txBody>
        </p:sp>
        <p:sp>
          <p:nvSpPr>
            <p:cNvPr id="8" name="Arrow: Right 7">
              <a:extLst>
                <a:ext uri="{FF2B5EF4-FFF2-40B4-BE49-F238E27FC236}">
                  <a16:creationId xmlns:a16="http://schemas.microsoft.com/office/drawing/2014/main" id="{DB0CEEAA-D785-0E9B-4C3C-D2E2C0952041}"/>
                </a:ext>
              </a:extLst>
            </p:cNvPr>
            <p:cNvSpPr/>
            <p:nvPr/>
          </p:nvSpPr>
          <p:spPr>
            <a:xfrm>
              <a:off x="3541485" y="2514888"/>
              <a:ext cx="2844800" cy="3467100"/>
            </a:xfrm>
            <a:custGeom>
              <a:avLst/>
              <a:gdLst>
                <a:gd name="connsiteX0" fmla="*/ 0 w 2844800"/>
                <a:gd name="connsiteY0" fmla="*/ 866775 h 3467100"/>
                <a:gd name="connsiteX1" fmla="*/ 502581 w 2844800"/>
                <a:gd name="connsiteY1" fmla="*/ 866775 h 3467100"/>
                <a:gd name="connsiteX2" fmla="*/ 1005163 w 2844800"/>
                <a:gd name="connsiteY2" fmla="*/ 866775 h 3467100"/>
                <a:gd name="connsiteX3" fmla="*/ 1422400 w 2844800"/>
                <a:gd name="connsiteY3" fmla="*/ 866775 h 3467100"/>
                <a:gd name="connsiteX4" fmla="*/ 1422400 w 2844800"/>
                <a:gd name="connsiteY4" fmla="*/ 424720 h 3467100"/>
                <a:gd name="connsiteX5" fmla="*/ 1422400 w 2844800"/>
                <a:gd name="connsiteY5" fmla="*/ 0 h 3467100"/>
                <a:gd name="connsiteX6" fmla="*/ 1735328 w 2844800"/>
                <a:gd name="connsiteY6" fmla="*/ 381381 h 3467100"/>
                <a:gd name="connsiteX7" fmla="*/ 2105152 w 2844800"/>
                <a:gd name="connsiteY7" fmla="*/ 832104 h 3467100"/>
                <a:gd name="connsiteX8" fmla="*/ 2489200 w 2844800"/>
                <a:gd name="connsiteY8" fmla="*/ 1300163 h 3467100"/>
                <a:gd name="connsiteX9" fmla="*/ 2844800 w 2844800"/>
                <a:gd name="connsiteY9" fmla="*/ 1733550 h 3467100"/>
                <a:gd name="connsiteX10" fmla="*/ 2489200 w 2844800"/>
                <a:gd name="connsiteY10" fmla="*/ 2166938 h 3467100"/>
                <a:gd name="connsiteX11" fmla="*/ 2105152 w 2844800"/>
                <a:gd name="connsiteY11" fmla="*/ 2634996 h 3467100"/>
                <a:gd name="connsiteX12" fmla="*/ 1735328 w 2844800"/>
                <a:gd name="connsiteY12" fmla="*/ 3085719 h 3467100"/>
                <a:gd name="connsiteX13" fmla="*/ 1422400 w 2844800"/>
                <a:gd name="connsiteY13" fmla="*/ 3467100 h 3467100"/>
                <a:gd name="connsiteX14" fmla="*/ 1422400 w 2844800"/>
                <a:gd name="connsiteY14" fmla="*/ 3033713 h 3467100"/>
                <a:gd name="connsiteX15" fmla="*/ 1422400 w 2844800"/>
                <a:gd name="connsiteY15" fmla="*/ 2600325 h 3467100"/>
                <a:gd name="connsiteX16" fmla="*/ 934043 w 2844800"/>
                <a:gd name="connsiteY16" fmla="*/ 2600325 h 3467100"/>
                <a:gd name="connsiteX17" fmla="*/ 474133 w 2844800"/>
                <a:gd name="connsiteY17" fmla="*/ 2600325 h 3467100"/>
                <a:gd name="connsiteX18" fmla="*/ 0 w 2844800"/>
                <a:gd name="connsiteY18" fmla="*/ 2600325 h 3467100"/>
                <a:gd name="connsiteX19" fmla="*/ 0 w 2844800"/>
                <a:gd name="connsiteY19" fmla="*/ 2039811 h 3467100"/>
                <a:gd name="connsiteX20" fmla="*/ 0 w 2844800"/>
                <a:gd name="connsiteY20" fmla="*/ 1444625 h 3467100"/>
                <a:gd name="connsiteX21" fmla="*/ 0 w 2844800"/>
                <a:gd name="connsiteY21" fmla="*/ 866775 h 3467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844800" h="3467100" fill="none" extrusionOk="0">
                  <a:moveTo>
                    <a:pt x="0" y="866775"/>
                  </a:moveTo>
                  <a:cubicBezTo>
                    <a:pt x="173753" y="847012"/>
                    <a:pt x="366501" y="845180"/>
                    <a:pt x="502581" y="866775"/>
                  </a:cubicBezTo>
                  <a:cubicBezTo>
                    <a:pt x="638661" y="888370"/>
                    <a:pt x="899603" y="861564"/>
                    <a:pt x="1005163" y="866775"/>
                  </a:cubicBezTo>
                  <a:cubicBezTo>
                    <a:pt x="1110723" y="871986"/>
                    <a:pt x="1242959" y="858016"/>
                    <a:pt x="1422400" y="866775"/>
                  </a:cubicBezTo>
                  <a:cubicBezTo>
                    <a:pt x="1435256" y="763848"/>
                    <a:pt x="1423233" y="589268"/>
                    <a:pt x="1422400" y="424720"/>
                  </a:cubicBezTo>
                  <a:cubicBezTo>
                    <a:pt x="1421567" y="260173"/>
                    <a:pt x="1422150" y="179875"/>
                    <a:pt x="1422400" y="0"/>
                  </a:cubicBezTo>
                  <a:cubicBezTo>
                    <a:pt x="1559158" y="131677"/>
                    <a:pt x="1598420" y="192046"/>
                    <a:pt x="1735328" y="381381"/>
                  </a:cubicBezTo>
                  <a:cubicBezTo>
                    <a:pt x="1872236" y="570716"/>
                    <a:pt x="1959929" y="637693"/>
                    <a:pt x="2105152" y="832104"/>
                  </a:cubicBezTo>
                  <a:cubicBezTo>
                    <a:pt x="2250375" y="1026515"/>
                    <a:pt x="2366521" y="1161170"/>
                    <a:pt x="2489200" y="1300163"/>
                  </a:cubicBezTo>
                  <a:cubicBezTo>
                    <a:pt x="2611879" y="1439156"/>
                    <a:pt x="2691705" y="1508806"/>
                    <a:pt x="2844800" y="1733550"/>
                  </a:cubicBezTo>
                  <a:cubicBezTo>
                    <a:pt x="2669766" y="1926646"/>
                    <a:pt x="2578478" y="2031274"/>
                    <a:pt x="2489200" y="2166938"/>
                  </a:cubicBezTo>
                  <a:cubicBezTo>
                    <a:pt x="2399922" y="2302602"/>
                    <a:pt x="2252197" y="2416030"/>
                    <a:pt x="2105152" y="2634996"/>
                  </a:cubicBezTo>
                  <a:cubicBezTo>
                    <a:pt x="1958107" y="2853962"/>
                    <a:pt x="1862396" y="2963855"/>
                    <a:pt x="1735328" y="3085719"/>
                  </a:cubicBezTo>
                  <a:cubicBezTo>
                    <a:pt x="1608260" y="3207583"/>
                    <a:pt x="1523908" y="3344911"/>
                    <a:pt x="1422400" y="3467100"/>
                  </a:cubicBezTo>
                  <a:cubicBezTo>
                    <a:pt x="1434773" y="3360956"/>
                    <a:pt x="1412594" y="3129818"/>
                    <a:pt x="1422400" y="3033713"/>
                  </a:cubicBezTo>
                  <a:cubicBezTo>
                    <a:pt x="1432206" y="2937608"/>
                    <a:pt x="1420965" y="2749320"/>
                    <a:pt x="1422400" y="2600325"/>
                  </a:cubicBezTo>
                  <a:cubicBezTo>
                    <a:pt x="1273486" y="2576378"/>
                    <a:pt x="1153085" y="2608759"/>
                    <a:pt x="934043" y="2600325"/>
                  </a:cubicBezTo>
                  <a:cubicBezTo>
                    <a:pt x="715001" y="2591891"/>
                    <a:pt x="589935" y="2605646"/>
                    <a:pt x="474133" y="2600325"/>
                  </a:cubicBezTo>
                  <a:cubicBezTo>
                    <a:pt x="358331" y="2595005"/>
                    <a:pt x="212143" y="2589734"/>
                    <a:pt x="0" y="2600325"/>
                  </a:cubicBezTo>
                  <a:cubicBezTo>
                    <a:pt x="-2569" y="2468992"/>
                    <a:pt x="18021" y="2273386"/>
                    <a:pt x="0" y="2039811"/>
                  </a:cubicBezTo>
                  <a:cubicBezTo>
                    <a:pt x="-18021" y="1806236"/>
                    <a:pt x="-25796" y="1605767"/>
                    <a:pt x="0" y="1444625"/>
                  </a:cubicBezTo>
                  <a:cubicBezTo>
                    <a:pt x="25796" y="1283483"/>
                    <a:pt x="19400" y="1005845"/>
                    <a:pt x="0" y="866775"/>
                  </a:cubicBezTo>
                  <a:close/>
                </a:path>
                <a:path w="2844800" h="3467100" stroke="0" extrusionOk="0">
                  <a:moveTo>
                    <a:pt x="0" y="866775"/>
                  </a:moveTo>
                  <a:cubicBezTo>
                    <a:pt x="206490" y="863162"/>
                    <a:pt x="269127" y="849801"/>
                    <a:pt x="445685" y="866775"/>
                  </a:cubicBezTo>
                  <a:cubicBezTo>
                    <a:pt x="622244" y="883749"/>
                    <a:pt x="722954" y="862590"/>
                    <a:pt x="948267" y="866775"/>
                  </a:cubicBezTo>
                  <a:cubicBezTo>
                    <a:pt x="1173580" y="870960"/>
                    <a:pt x="1317526" y="871325"/>
                    <a:pt x="1422400" y="866775"/>
                  </a:cubicBezTo>
                  <a:cubicBezTo>
                    <a:pt x="1434764" y="772383"/>
                    <a:pt x="1410276" y="549387"/>
                    <a:pt x="1422400" y="433388"/>
                  </a:cubicBezTo>
                  <a:cubicBezTo>
                    <a:pt x="1434524" y="317389"/>
                    <a:pt x="1438745" y="172457"/>
                    <a:pt x="1422400" y="0"/>
                  </a:cubicBezTo>
                  <a:cubicBezTo>
                    <a:pt x="1562966" y="157640"/>
                    <a:pt x="1639450" y="294723"/>
                    <a:pt x="1792224" y="450723"/>
                  </a:cubicBezTo>
                  <a:cubicBezTo>
                    <a:pt x="1944998" y="606723"/>
                    <a:pt x="2005839" y="730652"/>
                    <a:pt x="2119376" y="849440"/>
                  </a:cubicBezTo>
                  <a:cubicBezTo>
                    <a:pt x="2232913" y="968228"/>
                    <a:pt x="2311537" y="1099334"/>
                    <a:pt x="2432304" y="1230821"/>
                  </a:cubicBezTo>
                  <a:cubicBezTo>
                    <a:pt x="2553071" y="1362308"/>
                    <a:pt x="2674663" y="1538961"/>
                    <a:pt x="2844800" y="1733550"/>
                  </a:cubicBezTo>
                  <a:cubicBezTo>
                    <a:pt x="2723011" y="1891823"/>
                    <a:pt x="2659731" y="1961719"/>
                    <a:pt x="2503424" y="2149602"/>
                  </a:cubicBezTo>
                  <a:cubicBezTo>
                    <a:pt x="2347117" y="2337485"/>
                    <a:pt x="2322151" y="2373161"/>
                    <a:pt x="2147824" y="2582990"/>
                  </a:cubicBezTo>
                  <a:cubicBezTo>
                    <a:pt x="1973496" y="2792819"/>
                    <a:pt x="1883457" y="2884947"/>
                    <a:pt x="1778000" y="3033713"/>
                  </a:cubicBezTo>
                  <a:cubicBezTo>
                    <a:pt x="1672543" y="3182479"/>
                    <a:pt x="1597966" y="3280802"/>
                    <a:pt x="1422400" y="3467100"/>
                  </a:cubicBezTo>
                  <a:cubicBezTo>
                    <a:pt x="1438682" y="3318709"/>
                    <a:pt x="1431210" y="3258593"/>
                    <a:pt x="1422400" y="3059716"/>
                  </a:cubicBezTo>
                  <a:cubicBezTo>
                    <a:pt x="1413590" y="2860839"/>
                    <a:pt x="1419151" y="2696258"/>
                    <a:pt x="1422400" y="2600325"/>
                  </a:cubicBezTo>
                  <a:cubicBezTo>
                    <a:pt x="1194877" y="2606420"/>
                    <a:pt x="1043712" y="2610458"/>
                    <a:pt x="919819" y="2600325"/>
                  </a:cubicBezTo>
                  <a:cubicBezTo>
                    <a:pt x="795926" y="2590192"/>
                    <a:pt x="673214" y="2589019"/>
                    <a:pt x="474133" y="2600325"/>
                  </a:cubicBezTo>
                  <a:cubicBezTo>
                    <a:pt x="275052" y="2611631"/>
                    <a:pt x="158825" y="2612905"/>
                    <a:pt x="0" y="2600325"/>
                  </a:cubicBezTo>
                  <a:cubicBezTo>
                    <a:pt x="26025" y="2342490"/>
                    <a:pt x="9192" y="2257647"/>
                    <a:pt x="0" y="2057146"/>
                  </a:cubicBezTo>
                  <a:cubicBezTo>
                    <a:pt x="-9192" y="1856645"/>
                    <a:pt x="-2903" y="1774159"/>
                    <a:pt x="0" y="1496632"/>
                  </a:cubicBezTo>
                  <a:cubicBezTo>
                    <a:pt x="2903" y="1219105"/>
                    <a:pt x="1529" y="1076299"/>
                    <a:pt x="0" y="866775"/>
                  </a:cubicBezTo>
                  <a:close/>
                </a:path>
              </a:pathLst>
            </a:custGeom>
            <a:solidFill>
              <a:srgbClr val="00467F"/>
            </a:solidFill>
            <a:ln>
              <a:solidFill>
                <a:srgbClr val="00467F"/>
              </a:solidFill>
              <a:extLst>
                <a:ext uri="{C807C97D-BFC1-408E-A445-0C87EB9F89A2}">
                  <ask:lineSketchStyleProps xmlns:ask="http://schemas.microsoft.com/office/drawing/2018/sketchyshapes" sd="1115319836">
                    <a:prstGeom prst="rightArrow">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solidFill>
                    <a:schemeClr val="bg1"/>
                  </a:solidFill>
                  <a:cs typeface="Calibri"/>
                </a:rPr>
                <a:t>She is unaware that her trust logo and some patient details are visible on her computer screen</a:t>
              </a:r>
              <a:endParaRPr lang="en-GB" dirty="0"/>
            </a:p>
          </p:txBody>
        </p:sp>
      </p:grpSp>
      <p:pic>
        <p:nvPicPr>
          <p:cNvPr id="4" name="Graphic 3" descr="Online Network with solid fill">
            <a:extLst>
              <a:ext uri="{FF2B5EF4-FFF2-40B4-BE49-F238E27FC236}">
                <a16:creationId xmlns:a16="http://schemas.microsoft.com/office/drawing/2014/main" id="{56DE2A60-36E5-8DAA-EA8B-D0A9A07874C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36129" y="651500"/>
            <a:ext cx="914400" cy="914400"/>
          </a:xfrm>
          <a:prstGeom prst="rect">
            <a:avLst/>
          </a:prstGeom>
        </p:spPr>
      </p:pic>
      <p:pic>
        <p:nvPicPr>
          <p:cNvPr id="9" name="Graphic 8" descr="Online meeting with solid fill">
            <a:extLst>
              <a:ext uri="{FF2B5EF4-FFF2-40B4-BE49-F238E27FC236}">
                <a16:creationId xmlns:a16="http://schemas.microsoft.com/office/drawing/2014/main" id="{7CBAB8FD-A5D7-583A-280D-783AEEFA7C6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121729" y="0"/>
            <a:ext cx="914400" cy="914400"/>
          </a:xfrm>
          <a:prstGeom prst="rect">
            <a:avLst/>
          </a:prstGeom>
        </p:spPr>
      </p:pic>
    </p:spTree>
    <p:extLst>
      <p:ext uri="{BB962C8B-B14F-4D97-AF65-F5344CB8AC3E}">
        <p14:creationId xmlns:p14="http://schemas.microsoft.com/office/powerpoint/2010/main" val="716295332"/>
      </p:ext>
    </p:extLst>
  </p:cSld>
  <p:clrMapOvr>
    <a:masterClrMapping/>
  </p:clrMapOvr>
  <mc:AlternateContent xmlns:mc="http://schemas.openxmlformats.org/markup-compatibility/2006" xmlns:p14="http://schemas.microsoft.com/office/powerpoint/2010/main">
    <mc:Choice Requires="p14">
      <p:transition spd="slow" p14:dur="2000" advTm="6390"/>
    </mc:Choice>
    <mc:Fallback xmlns="">
      <p:transition spd="slow" advTm="6390"/>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F6ABC-6352-35B9-9621-53DFC9C6D310}"/>
              </a:ext>
            </a:extLst>
          </p:cNvPr>
          <p:cNvSpPr>
            <a:spLocks noGrp="1"/>
          </p:cNvSpPr>
          <p:nvPr>
            <p:ph type="title"/>
          </p:nvPr>
        </p:nvSpPr>
        <p:spPr/>
        <p:txBody>
          <a:bodyPr/>
          <a:lstStyle/>
          <a:p>
            <a:r>
              <a:rPr lang="en-GB">
                <a:solidFill>
                  <a:srgbClr val="00467F"/>
                </a:solidFill>
              </a:rPr>
              <a:t>Scenario 2 </a:t>
            </a:r>
            <a:endParaRPr lang="en-GB">
              <a:solidFill>
                <a:srgbClr val="00467F"/>
              </a:solidFill>
              <a:cs typeface="Calibri Light"/>
            </a:endParaRPr>
          </a:p>
        </p:txBody>
      </p:sp>
      <p:sp>
        <p:nvSpPr>
          <p:cNvPr id="3" name="Content Placeholder 2">
            <a:extLst>
              <a:ext uri="{FF2B5EF4-FFF2-40B4-BE49-F238E27FC236}">
                <a16:creationId xmlns:a16="http://schemas.microsoft.com/office/drawing/2014/main" id="{F3D4DC13-BC09-A9EE-1B58-3581D8803C68}"/>
              </a:ext>
            </a:extLst>
          </p:cNvPr>
          <p:cNvSpPr>
            <a:spLocks noGrp="1"/>
          </p:cNvSpPr>
          <p:nvPr>
            <p:ph idx="1"/>
          </p:nvPr>
        </p:nvSpPr>
        <p:spPr>
          <a:xfrm>
            <a:off x="5671457" y="1604625"/>
            <a:ext cx="5366657" cy="4351338"/>
          </a:xfrm>
        </p:spPr>
        <p:txBody>
          <a:bodyPr vert="horz" lIns="91440" tIns="45720" rIns="91440" bIns="45720" rtlCol="0" anchor="t">
            <a:normAutofit/>
          </a:bodyPr>
          <a:lstStyle/>
          <a:p>
            <a:pPr marL="0" indent="0">
              <a:buNone/>
            </a:pPr>
            <a:endParaRPr lang="en-GB">
              <a:ea typeface="Calibri"/>
              <a:cs typeface="Calibri"/>
            </a:endParaRPr>
          </a:p>
          <a:p>
            <a:pPr marL="0" indent="0">
              <a:buNone/>
            </a:pPr>
            <a:endParaRPr lang="en-GB">
              <a:ea typeface="Calibri"/>
              <a:cs typeface="Calibri"/>
            </a:endParaRPr>
          </a:p>
        </p:txBody>
      </p:sp>
      <p:pic>
        <p:nvPicPr>
          <p:cNvPr id="5" name="Picture 4">
            <a:extLst>
              <a:ext uri="{FF2B5EF4-FFF2-40B4-BE49-F238E27FC236}">
                <a16:creationId xmlns:a16="http://schemas.microsoft.com/office/drawing/2014/main" id="{2B77ABFB-7EEB-1455-5C7B-EE3DC78E3CE8}"/>
              </a:ext>
            </a:extLst>
          </p:cNvPr>
          <p:cNvPicPr>
            <a:picLocks noChangeAspect="1"/>
          </p:cNvPicPr>
          <p:nvPr/>
        </p:nvPicPr>
        <p:blipFill>
          <a:blip r:embed="rId3"/>
          <a:stretch>
            <a:fillRect/>
          </a:stretch>
        </p:blipFill>
        <p:spPr>
          <a:xfrm>
            <a:off x="7266214" y="365125"/>
            <a:ext cx="4191000" cy="1162050"/>
          </a:xfrm>
          <a:prstGeom prst="rect">
            <a:avLst/>
          </a:prstGeom>
        </p:spPr>
      </p:pic>
      <p:grpSp>
        <p:nvGrpSpPr>
          <p:cNvPr id="6" name="Group 5">
            <a:extLst>
              <a:ext uri="{FF2B5EF4-FFF2-40B4-BE49-F238E27FC236}">
                <a16:creationId xmlns:a16="http://schemas.microsoft.com/office/drawing/2014/main" id="{1F2C3CEC-B50B-E4E4-9F5C-05B94097AE02}"/>
              </a:ext>
            </a:extLst>
          </p:cNvPr>
          <p:cNvGrpSpPr/>
          <p:nvPr/>
        </p:nvGrpSpPr>
        <p:grpSpPr>
          <a:xfrm>
            <a:off x="185058" y="2467091"/>
            <a:ext cx="5831114" cy="3467100"/>
            <a:chOff x="495300" y="2095500"/>
            <a:chExt cx="5831114" cy="3467100"/>
          </a:xfrm>
        </p:grpSpPr>
        <p:sp>
          <p:nvSpPr>
            <p:cNvPr id="7" name="Arrow: Right 6">
              <a:extLst>
                <a:ext uri="{FF2B5EF4-FFF2-40B4-BE49-F238E27FC236}">
                  <a16:creationId xmlns:a16="http://schemas.microsoft.com/office/drawing/2014/main" id="{C3251CC8-A079-C76B-0D0A-EA55513A0C1D}"/>
                </a:ext>
              </a:extLst>
            </p:cNvPr>
            <p:cNvSpPr/>
            <p:nvPr/>
          </p:nvSpPr>
          <p:spPr>
            <a:xfrm>
              <a:off x="495300" y="2095500"/>
              <a:ext cx="2844800" cy="3467100"/>
            </a:xfrm>
            <a:custGeom>
              <a:avLst/>
              <a:gdLst>
                <a:gd name="connsiteX0" fmla="*/ 0 w 2844800"/>
                <a:gd name="connsiteY0" fmla="*/ 866775 h 3467100"/>
                <a:gd name="connsiteX1" fmla="*/ 488357 w 2844800"/>
                <a:gd name="connsiteY1" fmla="*/ 866775 h 3467100"/>
                <a:gd name="connsiteX2" fmla="*/ 948267 w 2844800"/>
                <a:gd name="connsiteY2" fmla="*/ 866775 h 3467100"/>
                <a:gd name="connsiteX3" fmla="*/ 1422400 w 2844800"/>
                <a:gd name="connsiteY3" fmla="*/ 866775 h 3467100"/>
                <a:gd name="connsiteX4" fmla="*/ 1422400 w 2844800"/>
                <a:gd name="connsiteY4" fmla="*/ 450723 h 3467100"/>
                <a:gd name="connsiteX5" fmla="*/ 1422400 w 2844800"/>
                <a:gd name="connsiteY5" fmla="*/ 0 h 3467100"/>
                <a:gd name="connsiteX6" fmla="*/ 1792224 w 2844800"/>
                <a:gd name="connsiteY6" fmla="*/ 450723 h 3467100"/>
                <a:gd name="connsiteX7" fmla="*/ 2162048 w 2844800"/>
                <a:gd name="connsiteY7" fmla="*/ 901446 h 3467100"/>
                <a:gd name="connsiteX8" fmla="*/ 2489200 w 2844800"/>
                <a:gd name="connsiteY8" fmla="*/ 1300163 h 3467100"/>
                <a:gd name="connsiteX9" fmla="*/ 2844800 w 2844800"/>
                <a:gd name="connsiteY9" fmla="*/ 1733550 h 3467100"/>
                <a:gd name="connsiteX10" fmla="*/ 2489200 w 2844800"/>
                <a:gd name="connsiteY10" fmla="*/ 2166938 h 3467100"/>
                <a:gd name="connsiteX11" fmla="*/ 2105152 w 2844800"/>
                <a:gd name="connsiteY11" fmla="*/ 2634996 h 3467100"/>
                <a:gd name="connsiteX12" fmla="*/ 1749552 w 2844800"/>
                <a:gd name="connsiteY12" fmla="*/ 3068384 h 3467100"/>
                <a:gd name="connsiteX13" fmla="*/ 1422400 w 2844800"/>
                <a:gd name="connsiteY13" fmla="*/ 3467100 h 3467100"/>
                <a:gd name="connsiteX14" fmla="*/ 1422400 w 2844800"/>
                <a:gd name="connsiteY14" fmla="*/ 3016377 h 3467100"/>
                <a:gd name="connsiteX15" fmla="*/ 1422400 w 2844800"/>
                <a:gd name="connsiteY15" fmla="*/ 2600325 h 3467100"/>
                <a:gd name="connsiteX16" fmla="*/ 934043 w 2844800"/>
                <a:gd name="connsiteY16" fmla="*/ 2600325 h 3467100"/>
                <a:gd name="connsiteX17" fmla="*/ 459909 w 2844800"/>
                <a:gd name="connsiteY17" fmla="*/ 2600325 h 3467100"/>
                <a:gd name="connsiteX18" fmla="*/ 0 w 2844800"/>
                <a:gd name="connsiteY18" fmla="*/ 2600325 h 3467100"/>
                <a:gd name="connsiteX19" fmla="*/ 0 w 2844800"/>
                <a:gd name="connsiteY19" fmla="*/ 2005140 h 3467100"/>
                <a:gd name="connsiteX20" fmla="*/ 0 w 2844800"/>
                <a:gd name="connsiteY20" fmla="*/ 1479296 h 3467100"/>
                <a:gd name="connsiteX21" fmla="*/ 0 w 2844800"/>
                <a:gd name="connsiteY21" fmla="*/ 866775 h 3467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844800" h="3467100" fill="none" extrusionOk="0">
                  <a:moveTo>
                    <a:pt x="0" y="866775"/>
                  </a:moveTo>
                  <a:cubicBezTo>
                    <a:pt x="184679" y="842933"/>
                    <a:pt x="285401" y="848398"/>
                    <a:pt x="488357" y="866775"/>
                  </a:cubicBezTo>
                  <a:cubicBezTo>
                    <a:pt x="691313" y="885152"/>
                    <a:pt x="760125" y="858698"/>
                    <a:pt x="948267" y="866775"/>
                  </a:cubicBezTo>
                  <a:cubicBezTo>
                    <a:pt x="1136409" y="874853"/>
                    <a:pt x="1243072" y="883190"/>
                    <a:pt x="1422400" y="866775"/>
                  </a:cubicBezTo>
                  <a:cubicBezTo>
                    <a:pt x="1435555" y="674272"/>
                    <a:pt x="1426699" y="603103"/>
                    <a:pt x="1422400" y="450723"/>
                  </a:cubicBezTo>
                  <a:cubicBezTo>
                    <a:pt x="1418101" y="298343"/>
                    <a:pt x="1413692" y="144451"/>
                    <a:pt x="1422400" y="0"/>
                  </a:cubicBezTo>
                  <a:cubicBezTo>
                    <a:pt x="1503394" y="97751"/>
                    <a:pt x="1650132" y="306512"/>
                    <a:pt x="1792224" y="450723"/>
                  </a:cubicBezTo>
                  <a:cubicBezTo>
                    <a:pt x="1934316" y="594934"/>
                    <a:pt x="2055520" y="800133"/>
                    <a:pt x="2162048" y="901446"/>
                  </a:cubicBezTo>
                  <a:cubicBezTo>
                    <a:pt x="2268576" y="1002759"/>
                    <a:pt x="2391713" y="1215938"/>
                    <a:pt x="2489200" y="1300163"/>
                  </a:cubicBezTo>
                  <a:cubicBezTo>
                    <a:pt x="2586687" y="1384388"/>
                    <a:pt x="2748354" y="1648846"/>
                    <a:pt x="2844800" y="1733550"/>
                  </a:cubicBezTo>
                  <a:cubicBezTo>
                    <a:pt x="2771222" y="1850978"/>
                    <a:pt x="2652523" y="1952768"/>
                    <a:pt x="2489200" y="2166938"/>
                  </a:cubicBezTo>
                  <a:cubicBezTo>
                    <a:pt x="2325877" y="2381107"/>
                    <a:pt x="2272283" y="2401160"/>
                    <a:pt x="2105152" y="2634996"/>
                  </a:cubicBezTo>
                  <a:cubicBezTo>
                    <a:pt x="1938021" y="2868832"/>
                    <a:pt x="1851823" y="2900873"/>
                    <a:pt x="1749552" y="3068384"/>
                  </a:cubicBezTo>
                  <a:cubicBezTo>
                    <a:pt x="1647281" y="3235895"/>
                    <a:pt x="1558996" y="3266054"/>
                    <a:pt x="1422400" y="3467100"/>
                  </a:cubicBezTo>
                  <a:cubicBezTo>
                    <a:pt x="1421385" y="3289069"/>
                    <a:pt x="1409540" y="3240055"/>
                    <a:pt x="1422400" y="3016377"/>
                  </a:cubicBezTo>
                  <a:cubicBezTo>
                    <a:pt x="1435260" y="2792699"/>
                    <a:pt x="1416453" y="2789099"/>
                    <a:pt x="1422400" y="2600325"/>
                  </a:cubicBezTo>
                  <a:cubicBezTo>
                    <a:pt x="1278146" y="2592547"/>
                    <a:pt x="1069797" y="2601366"/>
                    <a:pt x="934043" y="2600325"/>
                  </a:cubicBezTo>
                  <a:cubicBezTo>
                    <a:pt x="798289" y="2599284"/>
                    <a:pt x="588459" y="2602755"/>
                    <a:pt x="459909" y="2600325"/>
                  </a:cubicBezTo>
                  <a:cubicBezTo>
                    <a:pt x="331359" y="2597895"/>
                    <a:pt x="168525" y="2577661"/>
                    <a:pt x="0" y="2600325"/>
                  </a:cubicBezTo>
                  <a:cubicBezTo>
                    <a:pt x="-18385" y="2351311"/>
                    <a:pt x="-18013" y="2289117"/>
                    <a:pt x="0" y="2005140"/>
                  </a:cubicBezTo>
                  <a:cubicBezTo>
                    <a:pt x="18013" y="1721164"/>
                    <a:pt x="-13524" y="1709823"/>
                    <a:pt x="0" y="1479296"/>
                  </a:cubicBezTo>
                  <a:cubicBezTo>
                    <a:pt x="13524" y="1248769"/>
                    <a:pt x="28434" y="1118191"/>
                    <a:pt x="0" y="866775"/>
                  </a:cubicBezTo>
                  <a:close/>
                </a:path>
                <a:path w="2844800" h="3467100" stroke="0" extrusionOk="0">
                  <a:moveTo>
                    <a:pt x="0" y="866775"/>
                  </a:moveTo>
                  <a:cubicBezTo>
                    <a:pt x="225043" y="853873"/>
                    <a:pt x="277651" y="849690"/>
                    <a:pt x="502581" y="866775"/>
                  </a:cubicBezTo>
                  <a:cubicBezTo>
                    <a:pt x="727511" y="883860"/>
                    <a:pt x="728368" y="882782"/>
                    <a:pt x="934043" y="866775"/>
                  </a:cubicBezTo>
                  <a:cubicBezTo>
                    <a:pt x="1139718" y="850768"/>
                    <a:pt x="1208259" y="842607"/>
                    <a:pt x="1422400" y="866775"/>
                  </a:cubicBezTo>
                  <a:cubicBezTo>
                    <a:pt x="1434300" y="725559"/>
                    <a:pt x="1405085" y="607444"/>
                    <a:pt x="1422400" y="442055"/>
                  </a:cubicBezTo>
                  <a:cubicBezTo>
                    <a:pt x="1439715" y="276666"/>
                    <a:pt x="1419478" y="99698"/>
                    <a:pt x="1422400" y="0"/>
                  </a:cubicBezTo>
                  <a:cubicBezTo>
                    <a:pt x="1540456" y="184415"/>
                    <a:pt x="1681345" y="321925"/>
                    <a:pt x="1763776" y="416052"/>
                  </a:cubicBezTo>
                  <a:cubicBezTo>
                    <a:pt x="1846207" y="510179"/>
                    <a:pt x="1943935" y="647559"/>
                    <a:pt x="2076704" y="797433"/>
                  </a:cubicBezTo>
                  <a:cubicBezTo>
                    <a:pt x="2209473" y="947307"/>
                    <a:pt x="2329655" y="1069175"/>
                    <a:pt x="2403856" y="1196150"/>
                  </a:cubicBezTo>
                  <a:cubicBezTo>
                    <a:pt x="2478057" y="1323124"/>
                    <a:pt x="2679826" y="1550029"/>
                    <a:pt x="2844800" y="1733550"/>
                  </a:cubicBezTo>
                  <a:cubicBezTo>
                    <a:pt x="2720144" y="1882221"/>
                    <a:pt x="2592369" y="2080807"/>
                    <a:pt x="2460752" y="2201609"/>
                  </a:cubicBezTo>
                  <a:cubicBezTo>
                    <a:pt x="2329135" y="2322411"/>
                    <a:pt x="2187007" y="2498229"/>
                    <a:pt x="2119376" y="2617661"/>
                  </a:cubicBezTo>
                  <a:cubicBezTo>
                    <a:pt x="2051745" y="2737093"/>
                    <a:pt x="1875408" y="2882059"/>
                    <a:pt x="1806448" y="2999042"/>
                  </a:cubicBezTo>
                  <a:cubicBezTo>
                    <a:pt x="1737488" y="3116025"/>
                    <a:pt x="1570924" y="3249345"/>
                    <a:pt x="1422400" y="3467100"/>
                  </a:cubicBezTo>
                  <a:cubicBezTo>
                    <a:pt x="1435965" y="3371520"/>
                    <a:pt x="1418106" y="3203708"/>
                    <a:pt x="1422400" y="3051048"/>
                  </a:cubicBezTo>
                  <a:cubicBezTo>
                    <a:pt x="1426694" y="2898388"/>
                    <a:pt x="1408868" y="2778894"/>
                    <a:pt x="1422400" y="2600325"/>
                  </a:cubicBezTo>
                  <a:cubicBezTo>
                    <a:pt x="1210430" y="2591043"/>
                    <a:pt x="1149011" y="2622208"/>
                    <a:pt x="962491" y="2600325"/>
                  </a:cubicBezTo>
                  <a:cubicBezTo>
                    <a:pt x="775971" y="2578442"/>
                    <a:pt x="584161" y="2587023"/>
                    <a:pt x="488357" y="2600325"/>
                  </a:cubicBezTo>
                  <a:cubicBezTo>
                    <a:pt x="392553" y="2613627"/>
                    <a:pt x="233070" y="2624642"/>
                    <a:pt x="0" y="2600325"/>
                  </a:cubicBezTo>
                  <a:cubicBezTo>
                    <a:pt x="20765" y="2409592"/>
                    <a:pt x="-13572" y="2241209"/>
                    <a:pt x="0" y="2057146"/>
                  </a:cubicBezTo>
                  <a:cubicBezTo>
                    <a:pt x="13572" y="1873083"/>
                    <a:pt x="6785" y="1753421"/>
                    <a:pt x="0" y="1513967"/>
                  </a:cubicBezTo>
                  <a:cubicBezTo>
                    <a:pt x="-6785" y="1274513"/>
                    <a:pt x="10798" y="1173248"/>
                    <a:pt x="0" y="866775"/>
                  </a:cubicBezTo>
                  <a:close/>
                </a:path>
              </a:pathLst>
            </a:custGeom>
            <a:solidFill>
              <a:srgbClr val="00467F"/>
            </a:solidFill>
            <a:ln>
              <a:solidFill>
                <a:srgbClr val="00467F"/>
              </a:solidFill>
              <a:extLst>
                <a:ext uri="{C807C97D-BFC1-408E-A445-0C87EB9F89A2}">
                  <ask:lineSketchStyleProps xmlns:ask="http://schemas.microsoft.com/office/drawing/2018/sketchyshapes" sd="1765362564">
                    <a:prstGeom prst="rightArrow">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i="1" dirty="0">
                  <a:solidFill>
                    <a:schemeClr val="bg1"/>
                  </a:solidFill>
                  <a:cs typeface="Calibri"/>
                </a:rPr>
                <a:t>Sarah is working from home and uploads a photo of what she is doing onto Instagram </a:t>
              </a:r>
              <a:endParaRPr lang="en-GB" dirty="0"/>
            </a:p>
          </p:txBody>
        </p:sp>
        <p:sp>
          <p:nvSpPr>
            <p:cNvPr id="8" name="Arrow: Right 7">
              <a:extLst>
                <a:ext uri="{FF2B5EF4-FFF2-40B4-BE49-F238E27FC236}">
                  <a16:creationId xmlns:a16="http://schemas.microsoft.com/office/drawing/2014/main" id="{DB0CEEAA-D785-0E9B-4C3C-D2E2C0952041}"/>
                </a:ext>
              </a:extLst>
            </p:cNvPr>
            <p:cNvSpPr/>
            <p:nvPr/>
          </p:nvSpPr>
          <p:spPr>
            <a:xfrm>
              <a:off x="3481614" y="2095500"/>
              <a:ext cx="2844800" cy="3467100"/>
            </a:xfrm>
            <a:custGeom>
              <a:avLst/>
              <a:gdLst>
                <a:gd name="connsiteX0" fmla="*/ 0 w 2844800"/>
                <a:gd name="connsiteY0" fmla="*/ 866775 h 3467100"/>
                <a:gd name="connsiteX1" fmla="*/ 502581 w 2844800"/>
                <a:gd name="connsiteY1" fmla="*/ 866775 h 3467100"/>
                <a:gd name="connsiteX2" fmla="*/ 962491 w 2844800"/>
                <a:gd name="connsiteY2" fmla="*/ 866775 h 3467100"/>
                <a:gd name="connsiteX3" fmla="*/ 1422400 w 2844800"/>
                <a:gd name="connsiteY3" fmla="*/ 866775 h 3467100"/>
                <a:gd name="connsiteX4" fmla="*/ 1422400 w 2844800"/>
                <a:gd name="connsiteY4" fmla="*/ 442055 h 3467100"/>
                <a:gd name="connsiteX5" fmla="*/ 1422400 w 2844800"/>
                <a:gd name="connsiteY5" fmla="*/ 0 h 3467100"/>
                <a:gd name="connsiteX6" fmla="*/ 1749552 w 2844800"/>
                <a:gd name="connsiteY6" fmla="*/ 398717 h 3467100"/>
                <a:gd name="connsiteX7" fmla="*/ 2105152 w 2844800"/>
                <a:gd name="connsiteY7" fmla="*/ 832104 h 3467100"/>
                <a:gd name="connsiteX8" fmla="*/ 2489200 w 2844800"/>
                <a:gd name="connsiteY8" fmla="*/ 1300163 h 3467100"/>
                <a:gd name="connsiteX9" fmla="*/ 2844800 w 2844800"/>
                <a:gd name="connsiteY9" fmla="*/ 1733550 h 3467100"/>
                <a:gd name="connsiteX10" fmla="*/ 2460752 w 2844800"/>
                <a:gd name="connsiteY10" fmla="*/ 2201609 h 3467100"/>
                <a:gd name="connsiteX11" fmla="*/ 2090928 w 2844800"/>
                <a:gd name="connsiteY11" fmla="*/ 2652332 h 3467100"/>
                <a:gd name="connsiteX12" fmla="*/ 1763776 w 2844800"/>
                <a:gd name="connsiteY12" fmla="*/ 3051048 h 3467100"/>
                <a:gd name="connsiteX13" fmla="*/ 1422400 w 2844800"/>
                <a:gd name="connsiteY13" fmla="*/ 3467100 h 3467100"/>
                <a:gd name="connsiteX14" fmla="*/ 1422400 w 2844800"/>
                <a:gd name="connsiteY14" fmla="*/ 3042380 h 3467100"/>
                <a:gd name="connsiteX15" fmla="*/ 1422400 w 2844800"/>
                <a:gd name="connsiteY15" fmla="*/ 2600325 h 3467100"/>
                <a:gd name="connsiteX16" fmla="*/ 962491 w 2844800"/>
                <a:gd name="connsiteY16" fmla="*/ 2600325 h 3467100"/>
                <a:gd name="connsiteX17" fmla="*/ 459909 w 2844800"/>
                <a:gd name="connsiteY17" fmla="*/ 2600325 h 3467100"/>
                <a:gd name="connsiteX18" fmla="*/ 0 w 2844800"/>
                <a:gd name="connsiteY18" fmla="*/ 2600325 h 3467100"/>
                <a:gd name="connsiteX19" fmla="*/ 0 w 2844800"/>
                <a:gd name="connsiteY19" fmla="*/ 2074482 h 3467100"/>
                <a:gd name="connsiteX20" fmla="*/ 0 w 2844800"/>
                <a:gd name="connsiteY20" fmla="*/ 1461961 h 3467100"/>
                <a:gd name="connsiteX21" fmla="*/ 0 w 2844800"/>
                <a:gd name="connsiteY21" fmla="*/ 866775 h 3467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844800" h="3467100" fill="none" extrusionOk="0">
                  <a:moveTo>
                    <a:pt x="0" y="866775"/>
                  </a:moveTo>
                  <a:cubicBezTo>
                    <a:pt x="115952" y="887482"/>
                    <a:pt x="316957" y="841660"/>
                    <a:pt x="502581" y="866775"/>
                  </a:cubicBezTo>
                  <a:cubicBezTo>
                    <a:pt x="688205" y="891890"/>
                    <a:pt x="832100" y="848494"/>
                    <a:pt x="962491" y="866775"/>
                  </a:cubicBezTo>
                  <a:cubicBezTo>
                    <a:pt x="1092882" y="885057"/>
                    <a:pt x="1233372" y="870554"/>
                    <a:pt x="1422400" y="866775"/>
                  </a:cubicBezTo>
                  <a:cubicBezTo>
                    <a:pt x="1438506" y="719481"/>
                    <a:pt x="1423428" y="542145"/>
                    <a:pt x="1422400" y="442055"/>
                  </a:cubicBezTo>
                  <a:cubicBezTo>
                    <a:pt x="1421372" y="341965"/>
                    <a:pt x="1428506" y="161728"/>
                    <a:pt x="1422400" y="0"/>
                  </a:cubicBezTo>
                  <a:cubicBezTo>
                    <a:pt x="1554455" y="166960"/>
                    <a:pt x="1614412" y="259183"/>
                    <a:pt x="1749552" y="398717"/>
                  </a:cubicBezTo>
                  <a:cubicBezTo>
                    <a:pt x="1884692" y="538251"/>
                    <a:pt x="1985046" y="686413"/>
                    <a:pt x="2105152" y="832104"/>
                  </a:cubicBezTo>
                  <a:cubicBezTo>
                    <a:pt x="2225257" y="977796"/>
                    <a:pt x="2354100" y="1104833"/>
                    <a:pt x="2489200" y="1300163"/>
                  </a:cubicBezTo>
                  <a:cubicBezTo>
                    <a:pt x="2624300" y="1495492"/>
                    <a:pt x="2741988" y="1576418"/>
                    <a:pt x="2844800" y="1733550"/>
                  </a:cubicBezTo>
                  <a:cubicBezTo>
                    <a:pt x="2685417" y="1966646"/>
                    <a:pt x="2578364" y="2070582"/>
                    <a:pt x="2460752" y="2201609"/>
                  </a:cubicBezTo>
                  <a:cubicBezTo>
                    <a:pt x="2343140" y="2332636"/>
                    <a:pt x="2251224" y="2455004"/>
                    <a:pt x="2090928" y="2652332"/>
                  </a:cubicBezTo>
                  <a:cubicBezTo>
                    <a:pt x="1930631" y="2849659"/>
                    <a:pt x="1909369" y="2859345"/>
                    <a:pt x="1763776" y="3051048"/>
                  </a:cubicBezTo>
                  <a:cubicBezTo>
                    <a:pt x="1618183" y="3242751"/>
                    <a:pt x="1520155" y="3341162"/>
                    <a:pt x="1422400" y="3467100"/>
                  </a:cubicBezTo>
                  <a:cubicBezTo>
                    <a:pt x="1424734" y="3355644"/>
                    <a:pt x="1417794" y="3142596"/>
                    <a:pt x="1422400" y="3042380"/>
                  </a:cubicBezTo>
                  <a:cubicBezTo>
                    <a:pt x="1427006" y="2942164"/>
                    <a:pt x="1414706" y="2720325"/>
                    <a:pt x="1422400" y="2600325"/>
                  </a:cubicBezTo>
                  <a:cubicBezTo>
                    <a:pt x="1303307" y="2617620"/>
                    <a:pt x="1184414" y="2607814"/>
                    <a:pt x="962491" y="2600325"/>
                  </a:cubicBezTo>
                  <a:cubicBezTo>
                    <a:pt x="740568" y="2592836"/>
                    <a:pt x="602131" y="2603372"/>
                    <a:pt x="459909" y="2600325"/>
                  </a:cubicBezTo>
                  <a:cubicBezTo>
                    <a:pt x="317687" y="2597278"/>
                    <a:pt x="135993" y="2606026"/>
                    <a:pt x="0" y="2600325"/>
                  </a:cubicBezTo>
                  <a:cubicBezTo>
                    <a:pt x="21736" y="2425251"/>
                    <a:pt x="9576" y="2220959"/>
                    <a:pt x="0" y="2074482"/>
                  </a:cubicBezTo>
                  <a:cubicBezTo>
                    <a:pt x="-9576" y="1928005"/>
                    <a:pt x="6896" y="1626968"/>
                    <a:pt x="0" y="1461961"/>
                  </a:cubicBezTo>
                  <a:cubicBezTo>
                    <a:pt x="-6896" y="1296954"/>
                    <a:pt x="-29376" y="1097603"/>
                    <a:pt x="0" y="866775"/>
                  </a:cubicBezTo>
                  <a:close/>
                </a:path>
                <a:path w="2844800" h="3467100" stroke="0" extrusionOk="0">
                  <a:moveTo>
                    <a:pt x="0" y="866775"/>
                  </a:moveTo>
                  <a:cubicBezTo>
                    <a:pt x="127146" y="865565"/>
                    <a:pt x="337324" y="856040"/>
                    <a:pt x="474133" y="866775"/>
                  </a:cubicBezTo>
                  <a:cubicBezTo>
                    <a:pt x="610942" y="877510"/>
                    <a:pt x="784825" y="880646"/>
                    <a:pt x="948267" y="866775"/>
                  </a:cubicBezTo>
                  <a:cubicBezTo>
                    <a:pt x="1111709" y="852904"/>
                    <a:pt x="1253540" y="848911"/>
                    <a:pt x="1422400" y="866775"/>
                  </a:cubicBezTo>
                  <a:cubicBezTo>
                    <a:pt x="1441111" y="677809"/>
                    <a:pt x="1430219" y="619058"/>
                    <a:pt x="1422400" y="450723"/>
                  </a:cubicBezTo>
                  <a:cubicBezTo>
                    <a:pt x="1414581" y="282388"/>
                    <a:pt x="1411109" y="117450"/>
                    <a:pt x="1422400" y="0"/>
                  </a:cubicBezTo>
                  <a:cubicBezTo>
                    <a:pt x="1501178" y="76199"/>
                    <a:pt x="1618041" y="242762"/>
                    <a:pt x="1763776" y="416052"/>
                  </a:cubicBezTo>
                  <a:cubicBezTo>
                    <a:pt x="1909511" y="589342"/>
                    <a:pt x="1946157" y="675901"/>
                    <a:pt x="2105152" y="832104"/>
                  </a:cubicBezTo>
                  <a:cubicBezTo>
                    <a:pt x="2264147" y="988307"/>
                    <a:pt x="2378981" y="1132559"/>
                    <a:pt x="2446528" y="1248156"/>
                  </a:cubicBezTo>
                  <a:cubicBezTo>
                    <a:pt x="2514075" y="1363753"/>
                    <a:pt x="2739716" y="1579217"/>
                    <a:pt x="2844800" y="1733550"/>
                  </a:cubicBezTo>
                  <a:cubicBezTo>
                    <a:pt x="2692967" y="1905447"/>
                    <a:pt x="2654995" y="1969130"/>
                    <a:pt x="2489200" y="2166938"/>
                  </a:cubicBezTo>
                  <a:cubicBezTo>
                    <a:pt x="2323405" y="2364746"/>
                    <a:pt x="2260685" y="2434484"/>
                    <a:pt x="2176272" y="2548319"/>
                  </a:cubicBezTo>
                  <a:cubicBezTo>
                    <a:pt x="2091859" y="2662154"/>
                    <a:pt x="1941231" y="2830857"/>
                    <a:pt x="1806448" y="2999042"/>
                  </a:cubicBezTo>
                  <a:cubicBezTo>
                    <a:pt x="1671665" y="3167227"/>
                    <a:pt x="1519865" y="3378993"/>
                    <a:pt x="1422400" y="3467100"/>
                  </a:cubicBezTo>
                  <a:cubicBezTo>
                    <a:pt x="1407509" y="3325004"/>
                    <a:pt x="1416213" y="3210847"/>
                    <a:pt x="1422400" y="3016377"/>
                  </a:cubicBezTo>
                  <a:cubicBezTo>
                    <a:pt x="1428587" y="2821907"/>
                    <a:pt x="1417073" y="2720903"/>
                    <a:pt x="1422400" y="2600325"/>
                  </a:cubicBezTo>
                  <a:cubicBezTo>
                    <a:pt x="1240331" y="2605886"/>
                    <a:pt x="1061294" y="2597047"/>
                    <a:pt x="948267" y="2600325"/>
                  </a:cubicBezTo>
                  <a:cubicBezTo>
                    <a:pt x="835240" y="2603603"/>
                    <a:pt x="674624" y="2590436"/>
                    <a:pt x="516805" y="2600325"/>
                  </a:cubicBezTo>
                  <a:cubicBezTo>
                    <a:pt x="358986" y="2610214"/>
                    <a:pt x="247963" y="2590573"/>
                    <a:pt x="0" y="2600325"/>
                  </a:cubicBezTo>
                  <a:cubicBezTo>
                    <a:pt x="-25134" y="2442913"/>
                    <a:pt x="9780" y="2170716"/>
                    <a:pt x="0" y="1987804"/>
                  </a:cubicBezTo>
                  <a:cubicBezTo>
                    <a:pt x="-9780" y="1804892"/>
                    <a:pt x="24179" y="1716725"/>
                    <a:pt x="0" y="1461961"/>
                  </a:cubicBezTo>
                  <a:cubicBezTo>
                    <a:pt x="-24179" y="1207197"/>
                    <a:pt x="-3102" y="1129555"/>
                    <a:pt x="0" y="866775"/>
                  </a:cubicBezTo>
                  <a:close/>
                </a:path>
              </a:pathLst>
            </a:custGeom>
            <a:solidFill>
              <a:srgbClr val="00467F"/>
            </a:solidFill>
            <a:ln>
              <a:solidFill>
                <a:srgbClr val="00467F"/>
              </a:solidFill>
              <a:extLst>
                <a:ext uri="{C807C97D-BFC1-408E-A445-0C87EB9F89A2}">
                  <ask:lineSketchStyleProps xmlns:ask="http://schemas.microsoft.com/office/drawing/2018/sketchyshapes" sd="1380269251">
                    <a:prstGeom prst="rightArrow">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a:solidFill>
                    <a:schemeClr val="bg1"/>
                  </a:solidFill>
                  <a:cs typeface="Calibri"/>
                </a:rPr>
                <a:t>She is unaware that her trust logo and some patient details are visible on her computer screen</a:t>
              </a:r>
              <a:endParaRPr lang="en-GB"/>
            </a:p>
          </p:txBody>
        </p:sp>
      </p:grpSp>
      <p:sp>
        <p:nvSpPr>
          <p:cNvPr id="13" name="Arrow: Right 12">
            <a:extLst>
              <a:ext uri="{FF2B5EF4-FFF2-40B4-BE49-F238E27FC236}">
                <a16:creationId xmlns:a16="http://schemas.microsoft.com/office/drawing/2014/main" id="{11EA9DFC-A360-DB0A-2AAE-3CE099BF7555}"/>
              </a:ext>
            </a:extLst>
          </p:cNvPr>
          <p:cNvSpPr/>
          <p:nvPr/>
        </p:nvSpPr>
        <p:spPr>
          <a:xfrm>
            <a:off x="6157686" y="2467091"/>
            <a:ext cx="2844800" cy="3467100"/>
          </a:xfrm>
          <a:custGeom>
            <a:avLst/>
            <a:gdLst>
              <a:gd name="connsiteX0" fmla="*/ 0 w 2844800"/>
              <a:gd name="connsiteY0" fmla="*/ 866775 h 3467100"/>
              <a:gd name="connsiteX1" fmla="*/ 431461 w 2844800"/>
              <a:gd name="connsiteY1" fmla="*/ 866775 h 3467100"/>
              <a:gd name="connsiteX2" fmla="*/ 877147 w 2844800"/>
              <a:gd name="connsiteY2" fmla="*/ 866775 h 3467100"/>
              <a:gd name="connsiteX3" fmla="*/ 1422400 w 2844800"/>
              <a:gd name="connsiteY3" fmla="*/ 866775 h 3467100"/>
              <a:gd name="connsiteX4" fmla="*/ 1422400 w 2844800"/>
              <a:gd name="connsiteY4" fmla="*/ 433388 h 3467100"/>
              <a:gd name="connsiteX5" fmla="*/ 1422400 w 2844800"/>
              <a:gd name="connsiteY5" fmla="*/ 0 h 3467100"/>
              <a:gd name="connsiteX6" fmla="*/ 1778000 w 2844800"/>
              <a:gd name="connsiteY6" fmla="*/ 433388 h 3467100"/>
              <a:gd name="connsiteX7" fmla="*/ 2133600 w 2844800"/>
              <a:gd name="connsiteY7" fmla="*/ 866775 h 3467100"/>
              <a:gd name="connsiteX8" fmla="*/ 2517648 w 2844800"/>
              <a:gd name="connsiteY8" fmla="*/ 1334834 h 3467100"/>
              <a:gd name="connsiteX9" fmla="*/ 2844800 w 2844800"/>
              <a:gd name="connsiteY9" fmla="*/ 1733550 h 3467100"/>
              <a:gd name="connsiteX10" fmla="*/ 2489200 w 2844800"/>
              <a:gd name="connsiteY10" fmla="*/ 2166938 h 3467100"/>
              <a:gd name="connsiteX11" fmla="*/ 2162048 w 2844800"/>
              <a:gd name="connsiteY11" fmla="*/ 2565654 h 3467100"/>
              <a:gd name="connsiteX12" fmla="*/ 1806448 w 2844800"/>
              <a:gd name="connsiteY12" fmla="*/ 2999042 h 3467100"/>
              <a:gd name="connsiteX13" fmla="*/ 1422400 w 2844800"/>
              <a:gd name="connsiteY13" fmla="*/ 3467100 h 3467100"/>
              <a:gd name="connsiteX14" fmla="*/ 1422400 w 2844800"/>
              <a:gd name="connsiteY14" fmla="*/ 3016377 h 3467100"/>
              <a:gd name="connsiteX15" fmla="*/ 1422400 w 2844800"/>
              <a:gd name="connsiteY15" fmla="*/ 2600325 h 3467100"/>
              <a:gd name="connsiteX16" fmla="*/ 976715 w 2844800"/>
              <a:gd name="connsiteY16" fmla="*/ 2600325 h 3467100"/>
              <a:gd name="connsiteX17" fmla="*/ 516805 w 2844800"/>
              <a:gd name="connsiteY17" fmla="*/ 2600325 h 3467100"/>
              <a:gd name="connsiteX18" fmla="*/ 0 w 2844800"/>
              <a:gd name="connsiteY18" fmla="*/ 2600325 h 3467100"/>
              <a:gd name="connsiteX19" fmla="*/ 0 w 2844800"/>
              <a:gd name="connsiteY19" fmla="*/ 1987804 h 3467100"/>
              <a:gd name="connsiteX20" fmla="*/ 0 w 2844800"/>
              <a:gd name="connsiteY20" fmla="*/ 1461961 h 3467100"/>
              <a:gd name="connsiteX21" fmla="*/ 0 w 2844800"/>
              <a:gd name="connsiteY21" fmla="*/ 866775 h 3467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844800" h="3467100" fill="none" extrusionOk="0">
                <a:moveTo>
                  <a:pt x="0" y="866775"/>
                </a:moveTo>
                <a:cubicBezTo>
                  <a:pt x="128882" y="870859"/>
                  <a:pt x="323095" y="870139"/>
                  <a:pt x="431461" y="866775"/>
                </a:cubicBezTo>
                <a:cubicBezTo>
                  <a:pt x="539827" y="863411"/>
                  <a:pt x="703543" y="848523"/>
                  <a:pt x="877147" y="866775"/>
                </a:cubicBezTo>
                <a:cubicBezTo>
                  <a:pt x="1050751" y="885027"/>
                  <a:pt x="1162584" y="865248"/>
                  <a:pt x="1422400" y="866775"/>
                </a:cubicBezTo>
                <a:cubicBezTo>
                  <a:pt x="1440753" y="684836"/>
                  <a:pt x="1420062" y="610959"/>
                  <a:pt x="1422400" y="433388"/>
                </a:cubicBezTo>
                <a:cubicBezTo>
                  <a:pt x="1424738" y="255817"/>
                  <a:pt x="1418747" y="127724"/>
                  <a:pt x="1422400" y="0"/>
                </a:cubicBezTo>
                <a:cubicBezTo>
                  <a:pt x="1513213" y="112450"/>
                  <a:pt x="1697885" y="320966"/>
                  <a:pt x="1778000" y="433388"/>
                </a:cubicBezTo>
                <a:cubicBezTo>
                  <a:pt x="1858116" y="545810"/>
                  <a:pt x="2065297" y="759927"/>
                  <a:pt x="2133600" y="866775"/>
                </a:cubicBezTo>
                <a:cubicBezTo>
                  <a:pt x="2201902" y="973623"/>
                  <a:pt x="2423964" y="1253389"/>
                  <a:pt x="2517648" y="1334834"/>
                </a:cubicBezTo>
                <a:cubicBezTo>
                  <a:pt x="2611332" y="1416279"/>
                  <a:pt x="2726980" y="1560379"/>
                  <a:pt x="2844800" y="1733550"/>
                </a:cubicBezTo>
                <a:cubicBezTo>
                  <a:pt x="2659880" y="1938001"/>
                  <a:pt x="2617206" y="1992378"/>
                  <a:pt x="2489200" y="2166938"/>
                </a:cubicBezTo>
                <a:cubicBezTo>
                  <a:pt x="2361194" y="2341497"/>
                  <a:pt x="2267015" y="2418943"/>
                  <a:pt x="2162048" y="2565654"/>
                </a:cubicBezTo>
                <a:cubicBezTo>
                  <a:pt x="2057081" y="2712365"/>
                  <a:pt x="1907871" y="2840404"/>
                  <a:pt x="1806448" y="2999042"/>
                </a:cubicBezTo>
                <a:cubicBezTo>
                  <a:pt x="1705025" y="3157680"/>
                  <a:pt x="1557369" y="3311873"/>
                  <a:pt x="1422400" y="3467100"/>
                </a:cubicBezTo>
                <a:cubicBezTo>
                  <a:pt x="1406179" y="3335773"/>
                  <a:pt x="1403506" y="3195944"/>
                  <a:pt x="1422400" y="3016377"/>
                </a:cubicBezTo>
                <a:cubicBezTo>
                  <a:pt x="1441294" y="2836810"/>
                  <a:pt x="1443193" y="2687813"/>
                  <a:pt x="1422400" y="2600325"/>
                </a:cubicBezTo>
                <a:cubicBezTo>
                  <a:pt x="1328825" y="2580058"/>
                  <a:pt x="1079820" y="2585269"/>
                  <a:pt x="976715" y="2600325"/>
                </a:cubicBezTo>
                <a:cubicBezTo>
                  <a:pt x="873610" y="2615381"/>
                  <a:pt x="622952" y="2588901"/>
                  <a:pt x="516805" y="2600325"/>
                </a:cubicBezTo>
                <a:cubicBezTo>
                  <a:pt x="410658" y="2611750"/>
                  <a:pt x="160658" y="2613207"/>
                  <a:pt x="0" y="2600325"/>
                </a:cubicBezTo>
                <a:cubicBezTo>
                  <a:pt x="-18517" y="2450962"/>
                  <a:pt x="-9802" y="2198685"/>
                  <a:pt x="0" y="1987804"/>
                </a:cubicBezTo>
                <a:cubicBezTo>
                  <a:pt x="9802" y="1776923"/>
                  <a:pt x="17186" y="1570045"/>
                  <a:pt x="0" y="1461961"/>
                </a:cubicBezTo>
                <a:cubicBezTo>
                  <a:pt x="-17186" y="1353877"/>
                  <a:pt x="-18954" y="996284"/>
                  <a:pt x="0" y="866775"/>
                </a:cubicBezTo>
                <a:close/>
              </a:path>
              <a:path w="2844800" h="3467100" stroke="0" extrusionOk="0">
                <a:moveTo>
                  <a:pt x="0" y="866775"/>
                </a:moveTo>
                <a:cubicBezTo>
                  <a:pt x="175750" y="875968"/>
                  <a:pt x="229868" y="867303"/>
                  <a:pt x="431461" y="866775"/>
                </a:cubicBezTo>
                <a:cubicBezTo>
                  <a:pt x="633054" y="866247"/>
                  <a:pt x="734254" y="876156"/>
                  <a:pt x="891371" y="866775"/>
                </a:cubicBezTo>
                <a:cubicBezTo>
                  <a:pt x="1048488" y="857395"/>
                  <a:pt x="1206223" y="858115"/>
                  <a:pt x="1422400" y="866775"/>
                </a:cubicBezTo>
                <a:cubicBezTo>
                  <a:pt x="1436689" y="695963"/>
                  <a:pt x="1417067" y="630996"/>
                  <a:pt x="1422400" y="416052"/>
                </a:cubicBezTo>
                <a:cubicBezTo>
                  <a:pt x="1427733" y="201108"/>
                  <a:pt x="1411374" y="166350"/>
                  <a:pt x="1422400" y="0"/>
                </a:cubicBezTo>
                <a:cubicBezTo>
                  <a:pt x="1524457" y="146061"/>
                  <a:pt x="1652662" y="247905"/>
                  <a:pt x="1749552" y="398717"/>
                </a:cubicBezTo>
                <a:cubicBezTo>
                  <a:pt x="1846442" y="549529"/>
                  <a:pt x="2004512" y="725433"/>
                  <a:pt x="2119376" y="849440"/>
                </a:cubicBezTo>
                <a:cubicBezTo>
                  <a:pt x="2234240" y="973447"/>
                  <a:pt x="2329284" y="1073458"/>
                  <a:pt x="2489200" y="1300163"/>
                </a:cubicBezTo>
                <a:cubicBezTo>
                  <a:pt x="2649116" y="1526868"/>
                  <a:pt x="2657241" y="1535463"/>
                  <a:pt x="2844800" y="1733550"/>
                </a:cubicBezTo>
                <a:cubicBezTo>
                  <a:pt x="2734902" y="1854286"/>
                  <a:pt x="2656626" y="1986317"/>
                  <a:pt x="2503424" y="2149602"/>
                </a:cubicBezTo>
                <a:cubicBezTo>
                  <a:pt x="2350222" y="2312887"/>
                  <a:pt x="2266484" y="2427908"/>
                  <a:pt x="2133600" y="2600325"/>
                </a:cubicBezTo>
                <a:cubicBezTo>
                  <a:pt x="2000716" y="2772742"/>
                  <a:pt x="1835754" y="2952398"/>
                  <a:pt x="1749552" y="3068384"/>
                </a:cubicBezTo>
                <a:cubicBezTo>
                  <a:pt x="1663350" y="3184370"/>
                  <a:pt x="1535067" y="3364180"/>
                  <a:pt x="1422400" y="3467100"/>
                </a:cubicBezTo>
                <a:cubicBezTo>
                  <a:pt x="1409324" y="3277557"/>
                  <a:pt x="1439917" y="3168251"/>
                  <a:pt x="1422400" y="3033713"/>
                </a:cubicBezTo>
                <a:cubicBezTo>
                  <a:pt x="1404883" y="2899175"/>
                  <a:pt x="1428496" y="2784632"/>
                  <a:pt x="1422400" y="2600325"/>
                </a:cubicBezTo>
                <a:cubicBezTo>
                  <a:pt x="1267746" y="2605236"/>
                  <a:pt x="1025759" y="2607993"/>
                  <a:pt x="919819" y="2600325"/>
                </a:cubicBezTo>
                <a:cubicBezTo>
                  <a:pt x="813879" y="2592657"/>
                  <a:pt x="664537" y="2594800"/>
                  <a:pt x="431461" y="2600325"/>
                </a:cubicBezTo>
                <a:cubicBezTo>
                  <a:pt x="198385" y="2605850"/>
                  <a:pt x="88042" y="2612812"/>
                  <a:pt x="0" y="2600325"/>
                </a:cubicBezTo>
                <a:cubicBezTo>
                  <a:pt x="-4951" y="2454499"/>
                  <a:pt x="22684" y="2307041"/>
                  <a:pt x="0" y="2039811"/>
                </a:cubicBezTo>
                <a:cubicBezTo>
                  <a:pt x="-22684" y="1772581"/>
                  <a:pt x="-24946" y="1675631"/>
                  <a:pt x="0" y="1427290"/>
                </a:cubicBezTo>
                <a:cubicBezTo>
                  <a:pt x="24946" y="1178949"/>
                  <a:pt x="7362" y="1122127"/>
                  <a:pt x="0" y="866775"/>
                </a:cubicBezTo>
                <a:close/>
              </a:path>
            </a:pathLst>
          </a:custGeom>
          <a:solidFill>
            <a:srgbClr val="00467F"/>
          </a:solidFill>
          <a:ln>
            <a:solidFill>
              <a:srgbClr val="00467F"/>
            </a:solidFill>
            <a:extLst>
              <a:ext uri="{C807C97D-BFC1-408E-A445-0C87EB9F89A2}">
                <ask:lineSketchStyleProps xmlns:ask="http://schemas.microsoft.com/office/drawing/2018/sketchyshapes" sd="947003276">
                  <a:prstGeom prst="rightArrow">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a:solidFill>
                  <a:schemeClr val="bg1"/>
                </a:solidFill>
                <a:cs typeface="Calibri"/>
              </a:rPr>
              <a:t>One of her followers is the cousin of the patient whose information is shown</a:t>
            </a:r>
            <a:endParaRPr lang="en-GB"/>
          </a:p>
        </p:txBody>
      </p:sp>
      <p:pic>
        <p:nvPicPr>
          <p:cNvPr id="10" name="Graphic 9" descr="Online Network with solid fill">
            <a:extLst>
              <a:ext uri="{FF2B5EF4-FFF2-40B4-BE49-F238E27FC236}">
                <a16:creationId xmlns:a16="http://schemas.microsoft.com/office/drawing/2014/main" id="{32F81B9A-194E-C8B4-7302-703C01744FC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36129" y="651500"/>
            <a:ext cx="914400" cy="914400"/>
          </a:xfrm>
          <a:prstGeom prst="rect">
            <a:avLst/>
          </a:prstGeom>
        </p:spPr>
      </p:pic>
      <p:pic>
        <p:nvPicPr>
          <p:cNvPr id="11" name="Graphic 10" descr="Online meeting with solid fill">
            <a:extLst>
              <a:ext uri="{FF2B5EF4-FFF2-40B4-BE49-F238E27FC236}">
                <a16:creationId xmlns:a16="http://schemas.microsoft.com/office/drawing/2014/main" id="{9577D4A4-8DF0-1A12-41F9-B049089EFB2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121729" y="0"/>
            <a:ext cx="914400" cy="914400"/>
          </a:xfrm>
          <a:prstGeom prst="rect">
            <a:avLst/>
          </a:prstGeom>
        </p:spPr>
      </p:pic>
    </p:spTree>
    <p:extLst>
      <p:ext uri="{BB962C8B-B14F-4D97-AF65-F5344CB8AC3E}">
        <p14:creationId xmlns:p14="http://schemas.microsoft.com/office/powerpoint/2010/main" val="3371808196"/>
      </p:ext>
    </p:extLst>
  </p:cSld>
  <p:clrMapOvr>
    <a:masterClrMapping/>
  </p:clrMapOvr>
  <mc:AlternateContent xmlns:mc="http://schemas.openxmlformats.org/markup-compatibility/2006" xmlns:p14="http://schemas.microsoft.com/office/powerpoint/2010/main">
    <mc:Choice Requires="p14">
      <p:transition spd="slow" p14:dur="2000" advTm="7347"/>
    </mc:Choice>
    <mc:Fallback xmlns="">
      <p:transition spd="slow" advTm="7347"/>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F6ABC-6352-35B9-9621-53DFC9C6D310}"/>
              </a:ext>
            </a:extLst>
          </p:cNvPr>
          <p:cNvSpPr>
            <a:spLocks noGrp="1"/>
          </p:cNvSpPr>
          <p:nvPr>
            <p:ph type="title"/>
          </p:nvPr>
        </p:nvSpPr>
        <p:spPr>
          <a:xfrm>
            <a:off x="838200" y="408257"/>
            <a:ext cx="7755148" cy="1282431"/>
          </a:xfrm>
        </p:spPr>
        <p:txBody>
          <a:bodyPr/>
          <a:lstStyle/>
          <a:p>
            <a:r>
              <a:rPr lang="en-GB">
                <a:solidFill>
                  <a:srgbClr val="00467F"/>
                </a:solidFill>
              </a:rPr>
              <a:t>Scenario 2 </a:t>
            </a:r>
            <a:endParaRPr lang="en-GB">
              <a:solidFill>
                <a:srgbClr val="00467F"/>
              </a:solidFill>
              <a:cs typeface="Calibri Light"/>
            </a:endParaRPr>
          </a:p>
        </p:txBody>
      </p:sp>
      <p:sp>
        <p:nvSpPr>
          <p:cNvPr id="3" name="Content Placeholder 2">
            <a:extLst>
              <a:ext uri="{FF2B5EF4-FFF2-40B4-BE49-F238E27FC236}">
                <a16:creationId xmlns:a16="http://schemas.microsoft.com/office/drawing/2014/main" id="{F3D4DC13-BC09-A9EE-1B58-3581D8803C68}"/>
              </a:ext>
            </a:extLst>
          </p:cNvPr>
          <p:cNvSpPr>
            <a:spLocks noGrp="1"/>
          </p:cNvSpPr>
          <p:nvPr>
            <p:ph idx="1"/>
          </p:nvPr>
        </p:nvSpPr>
        <p:spPr>
          <a:xfrm>
            <a:off x="5671457" y="1604625"/>
            <a:ext cx="5366657" cy="4351338"/>
          </a:xfrm>
        </p:spPr>
        <p:txBody>
          <a:bodyPr vert="horz" lIns="91440" tIns="45720" rIns="91440" bIns="45720" rtlCol="0" anchor="t">
            <a:normAutofit/>
          </a:bodyPr>
          <a:lstStyle/>
          <a:p>
            <a:pPr marL="0" indent="0">
              <a:buNone/>
            </a:pPr>
            <a:endParaRPr lang="en-GB">
              <a:ea typeface="Calibri"/>
              <a:cs typeface="Calibri"/>
            </a:endParaRPr>
          </a:p>
          <a:p>
            <a:pPr marL="0" indent="0">
              <a:buNone/>
            </a:pPr>
            <a:endParaRPr lang="en-GB">
              <a:ea typeface="Calibri"/>
              <a:cs typeface="Calibri"/>
            </a:endParaRPr>
          </a:p>
        </p:txBody>
      </p:sp>
      <p:pic>
        <p:nvPicPr>
          <p:cNvPr id="5" name="Picture 4">
            <a:extLst>
              <a:ext uri="{FF2B5EF4-FFF2-40B4-BE49-F238E27FC236}">
                <a16:creationId xmlns:a16="http://schemas.microsoft.com/office/drawing/2014/main" id="{2B77ABFB-7EEB-1455-5C7B-EE3DC78E3CE8}"/>
              </a:ext>
            </a:extLst>
          </p:cNvPr>
          <p:cNvPicPr>
            <a:picLocks noChangeAspect="1"/>
          </p:cNvPicPr>
          <p:nvPr/>
        </p:nvPicPr>
        <p:blipFill>
          <a:blip r:embed="rId3"/>
          <a:stretch>
            <a:fillRect/>
          </a:stretch>
        </p:blipFill>
        <p:spPr>
          <a:xfrm>
            <a:off x="7266214" y="365125"/>
            <a:ext cx="4191000" cy="1162050"/>
          </a:xfrm>
          <a:prstGeom prst="rect">
            <a:avLst/>
          </a:prstGeom>
        </p:spPr>
      </p:pic>
      <p:grpSp>
        <p:nvGrpSpPr>
          <p:cNvPr id="6" name="Group 5">
            <a:extLst>
              <a:ext uri="{FF2B5EF4-FFF2-40B4-BE49-F238E27FC236}">
                <a16:creationId xmlns:a16="http://schemas.microsoft.com/office/drawing/2014/main" id="{1F2C3CEC-B50B-E4E4-9F5C-05B94097AE02}"/>
              </a:ext>
            </a:extLst>
          </p:cNvPr>
          <p:cNvGrpSpPr/>
          <p:nvPr/>
        </p:nvGrpSpPr>
        <p:grpSpPr>
          <a:xfrm>
            <a:off x="239486" y="2488863"/>
            <a:ext cx="5831114" cy="3467100"/>
            <a:chOff x="495300" y="2095500"/>
            <a:chExt cx="5831114" cy="3467100"/>
          </a:xfrm>
        </p:grpSpPr>
        <p:sp>
          <p:nvSpPr>
            <p:cNvPr id="7" name="Arrow: Right 6">
              <a:extLst>
                <a:ext uri="{FF2B5EF4-FFF2-40B4-BE49-F238E27FC236}">
                  <a16:creationId xmlns:a16="http://schemas.microsoft.com/office/drawing/2014/main" id="{C3251CC8-A079-C76B-0D0A-EA55513A0C1D}"/>
                </a:ext>
              </a:extLst>
            </p:cNvPr>
            <p:cNvSpPr/>
            <p:nvPr/>
          </p:nvSpPr>
          <p:spPr>
            <a:xfrm>
              <a:off x="495300" y="2095500"/>
              <a:ext cx="2844800" cy="3467100"/>
            </a:xfrm>
            <a:custGeom>
              <a:avLst/>
              <a:gdLst>
                <a:gd name="connsiteX0" fmla="*/ 0 w 2844800"/>
                <a:gd name="connsiteY0" fmla="*/ 866775 h 3467100"/>
                <a:gd name="connsiteX1" fmla="*/ 488357 w 2844800"/>
                <a:gd name="connsiteY1" fmla="*/ 866775 h 3467100"/>
                <a:gd name="connsiteX2" fmla="*/ 948267 w 2844800"/>
                <a:gd name="connsiteY2" fmla="*/ 866775 h 3467100"/>
                <a:gd name="connsiteX3" fmla="*/ 1422400 w 2844800"/>
                <a:gd name="connsiteY3" fmla="*/ 866775 h 3467100"/>
                <a:gd name="connsiteX4" fmla="*/ 1422400 w 2844800"/>
                <a:gd name="connsiteY4" fmla="*/ 450723 h 3467100"/>
                <a:gd name="connsiteX5" fmla="*/ 1422400 w 2844800"/>
                <a:gd name="connsiteY5" fmla="*/ 0 h 3467100"/>
                <a:gd name="connsiteX6" fmla="*/ 1763776 w 2844800"/>
                <a:gd name="connsiteY6" fmla="*/ 416052 h 3467100"/>
                <a:gd name="connsiteX7" fmla="*/ 2076704 w 2844800"/>
                <a:gd name="connsiteY7" fmla="*/ 797433 h 3467100"/>
                <a:gd name="connsiteX8" fmla="*/ 2403856 w 2844800"/>
                <a:gd name="connsiteY8" fmla="*/ 1196150 h 3467100"/>
                <a:gd name="connsiteX9" fmla="*/ 2844800 w 2844800"/>
                <a:gd name="connsiteY9" fmla="*/ 1733550 h 3467100"/>
                <a:gd name="connsiteX10" fmla="*/ 2489200 w 2844800"/>
                <a:gd name="connsiteY10" fmla="*/ 2166938 h 3467100"/>
                <a:gd name="connsiteX11" fmla="*/ 2105152 w 2844800"/>
                <a:gd name="connsiteY11" fmla="*/ 2634996 h 3467100"/>
                <a:gd name="connsiteX12" fmla="*/ 1749552 w 2844800"/>
                <a:gd name="connsiteY12" fmla="*/ 3068384 h 3467100"/>
                <a:gd name="connsiteX13" fmla="*/ 1422400 w 2844800"/>
                <a:gd name="connsiteY13" fmla="*/ 3467100 h 3467100"/>
                <a:gd name="connsiteX14" fmla="*/ 1422400 w 2844800"/>
                <a:gd name="connsiteY14" fmla="*/ 3016377 h 3467100"/>
                <a:gd name="connsiteX15" fmla="*/ 1422400 w 2844800"/>
                <a:gd name="connsiteY15" fmla="*/ 2600325 h 3467100"/>
                <a:gd name="connsiteX16" fmla="*/ 934043 w 2844800"/>
                <a:gd name="connsiteY16" fmla="*/ 2600325 h 3467100"/>
                <a:gd name="connsiteX17" fmla="*/ 474133 w 2844800"/>
                <a:gd name="connsiteY17" fmla="*/ 2600325 h 3467100"/>
                <a:gd name="connsiteX18" fmla="*/ 0 w 2844800"/>
                <a:gd name="connsiteY18" fmla="*/ 2600325 h 3467100"/>
                <a:gd name="connsiteX19" fmla="*/ 0 w 2844800"/>
                <a:gd name="connsiteY19" fmla="*/ 1987804 h 3467100"/>
                <a:gd name="connsiteX20" fmla="*/ 0 w 2844800"/>
                <a:gd name="connsiteY20" fmla="*/ 1461961 h 3467100"/>
                <a:gd name="connsiteX21" fmla="*/ 0 w 2844800"/>
                <a:gd name="connsiteY21" fmla="*/ 866775 h 3467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844800" h="3467100" fill="none" extrusionOk="0">
                  <a:moveTo>
                    <a:pt x="0" y="866775"/>
                  </a:moveTo>
                  <a:cubicBezTo>
                    <a:pt x="199236" y="855666"/>
                    <a:pt x="348458" y="862757"/>
                    <a:pt x="488357" y="866775"/>
                  </a:cubicBezTo>
                  <a:cubicBezTo>
                    <a:pt x="628256" y="870793"/>
                    <a:pt x="827666" y="882419"/>
                    <a:pt x="948267" y="866775"/>
                  </a:cubicBezTo>
                  <a:cubicBezTo>
                    <a:pt x="1068868" y="851132"/>
                    <a:pt x="1235757" y="884464"/>
                    <a:pt x="1422400" y="866775"/>
                  </a:cubicBezTo>
                  <a:cubicBezTo>
                    <a:pt x="1425675" y="726466"/>
                    <a:pt x="1429919" y="567701"/>
                    <a:pt x="1422400" y="450723"/>
                  </a:cubicBezTo>
                  <a:cubicBezTo>
                    <a:pt x="1414881" y="333745"/>
                    <a:pt x="1417181" y="189074"/>
                    <a:pt x="1422400" y="0"/>
                  </a:cubicBezTo>
                  <a:cubicBezTo>
                    <a:pt x="1558932" y="192812"/>
                    <a:pt x="1681658" y="315216"/>
                    <a:pt x="1763776" y="416052"/>
                  </a:cubicBezTo>
                  <a:cubicBezTo>
                    <a:pt x="1845894" y="516888"/>
                    <a:pt x="1958437" y="657520"/>
                    <a:pt x="2076704" y="797433"/>
                  </a:cubicBezTo>
                  <a:cubicBezTo>
                    <a:pt x="2194971" y="937347"/>
                    <a:pt x="2271236" y="1036827"/>
                    <a:pt x="2403856" y="1196150"/>
                  </a:cubicBezTo>
                  <a:cubicBezTo>
                    <a:pt x="2536476" y="1355473"/>
                    <a:pt x="2683550" y="1572444"/>
                    <a:pt x="2844800" y="1733550"/>
                  </a:cubicBezTo>
                  <a:cubicBezTo>
                    <a:pt x="2718885" y="1913712"/>
                    <a:pt x="2615153" y="1982528"/>
                    <a:pt x="2489200" y="2166938"/>
                  </a:cubicBezTo>
                  <a:cubicBezTo>
                    <a:pt x="2363246" y="2351348"/>
                    <a:pt x="2253129" y="2416224"/>
                    <a:pt x="2105152" y="2634996"/>
                  </a:cubicBezTo>
                  <a:cubicBezTo>
                    <a:pt x="1957176" y="2853768"/>
                    <a:pt x="1896673" y="2866603"/>
                    <a:pt x="1749552" y="3068384"/>
                  </a:cubicBezTo>
                  <a:cubicBezTo>
                    <a:pt x="1602431" y="3270165"/>
                    <a:pt x="1558590" y="3311349"/>
                    <a:pt x="1422400" y="3467100"/>
                  </a:cubicBezTo>
                  <a:cubicBezTo>
                    <a:pt x="1425482" y="3352653"/>
                    <a:pt x="1401119" y="3130742"/>
                    <a:pt x="1422400" y="3016377"/>
                  </a:cubicBezTo>
                  <a:cubicBezTo>
                    <a:pt x="1443681" y="2902012"/>
                    <a:pt x="1408090" y="2791430"/>
                    <a:pt x="1422400" y="2600325"/>
                  </a:cubicBezTo>
                  <a:cubicBezTo>
                    <a:pt x="1194602" y="2610027"/>
                    <a:pt x="1060743" y="2577565"/>
                    <a:pt x="934043" y="2600325"/>
                  </a:cubicBezTo>
                  <a:cubicBezTo>
                    <a:pt x="807343" y="2623085"/>
                    <a:pt x="673238" y="2606747"/>
                    <a:pt x="474133" y="2600325"/>
                  </a:cubicBezTo>
                  <a:cubicBezTo>
                    <a:pt x="275028" y="2593904"/>
                    <a:pt x="227596" y="2580650"/>
                    <a:pt x="0" y="2600325"/>
                  </a:cubicBezTo>
                  <a:cubicBezTo>
                    <a:pt x="-27805" y="2374298"/>
                    <a:pt x="-10632" y="2214215"/>
                    <a:pt x="0" y="1987804"/>
                  </a:cubicBezTo>
                  <a:cubicBezTo>
                    <a:pt x="10632" y="1761393"/>
                    <a:pt x="23371" y="1663341"/>
                    <a:pt x="0" y="1461961"/>
                  </a:cubicBezTo>
                  <a:cubicBezTo>
                    <a:pt x="-23371" y="1260581"/>
                    <a:pt x="11358" y="1121025"/>
                    <a:pt x="0" y="866775"/>
                  </a:cubicBezTo>
                  <a:close/>
                </a:path>
                <a:path w="2844800" h="3467100" stroke="0" extrusionOk="0">
                  <a:moveTo>
                    <a:pt x="0" y="866775"/>
                  </a:moveTo>
                  <a:cubicBezTo>
                    <a:pt x="193550" y="880522"/>
                    <a:pt x="297495" y="853850"/>
                    <a:pt x="474133" y="866775"/>
                  </a:cubicBezTo>
                  <a:cubicBezTo>
                    <a:pt x="650771" y="879700"/>
                    <a:pt x="699786" y="857373"/>
                    <a:pt x="919819" y="866775"/>
                  </a:cubicBezTo>
                  <a:cubicBezTo>
                    <a:pt x="1139852" y="876177"/>
                    <a:pt x="1257623" y="871467"/>
                    <a:pt x="1422400" y="866775"/>
                  </a:cubicBezTo>
                  <a:cubicBezTo>
                    <a:pt x="1436109" y="723196"/>
                    <a:pt x="1424578" y="550726"/>
                    <a:pt x="1422400" y="459391"/>
                  </a:cubicBezTo>
                  <a:cubicBezTo>
                    <a:pt x="1420222" y="368056"/>
                    <a:pt x="1417903" y="98549"/>
                    <a:pt x="1422400" y="0"/>
                  </a:cubicBezTo>
                  <a:cubicBezTo>
                    <a:pt x="1531789" y="93596"/>
                    <a:pt x="1641180" y="225286"/>
                    <a:pt x="1792224" y="450723"/>
                  </a:cubicBezTo>
                  <a:cubicBezTo>
                    <a:pt x="1943268" y="676160"/>
                    <a:pt x="2034220" y="780068"/>
                    <a:pt x="2133600" y="866775"/>
                  </a:cubicBezTo>
                  <a:cubicBezTo>
                    <a:pt x="2232980" y="953482"/>
                    <a:pt x="2347228" y="1153293"/>
                    <a:pt x="2517648" y="1334834"/>
                  </a:cubicBezTo>
                  <a:cubicBezTo>
                    <a:pt x="2688069" y="1516375"/>
                    <a:pt x="2685975" y="1547732"/>
                    <a:pt x="2844800" y="1733550"/>
                  </a:cubicBezTo>
                  <a:cubicBezTo>
                    <a:pt x="2765703" y="1816621"/>
                    <a:pt x="2653847" y="1996124"/>
                    <a:pt x="2517648" y="2132267"/>
                  </a:cubicBezTo>
                  <a:cubicBezTo>
                    <a:pt x="2381449" y="2268410"/>
                    <a:pt x="2326936" y="2356122"/>
                    <a:pt x="2204720" y="2513648"/>
                  </a:cubicBezTo>
                  <a:cubicBezTo>
                    <a:pt x="2082504" y="2671174"/>
                    <a:pt x="1998074" y="2758405"/>
                    <a:pt x="1834896" y="2964371"/>
                  </a:cubicBezTo>
                  <a:cubicBezTo>
                    <a:pt x="1671718" y="3170337"/>
                    <a:pt x="1526864" y="3316306"/>
                    <a:pt x="1422400" y="3467100"/>
                  </a:cubicBezTo>
                  <a:cubicBezTo>
                    <a:pt x="1409003" y="3257050"/>
                    <a:pt x="1404628" y="3194697"/>
                    <a:pt x="1422400" y="3025045"/>
                  </a:cubicBezTo>
                  <a:cubicBezTo>
                    <a:pt x="1440172" y="2855393"/>
                    <a:pt x="1406553" y="2693267"/>
                    <a:pt x="1422400" y="2600325"/>
                  </a:cubicBezTo>
                  <a:cubicBezTo>
                    <a:pt x="1276416" y="2615939"/>
                    <a:pt x="1115620" y="2592110"/>
                    <a:pt x="934043" y="2600325"/>
                  </a:cubicBezTo>
                  <a:cubicBezTo>
                    <a:pt x="752466" y="2608540"/>
                    <a:pt x="686554" y="2597803"/>
                    <a:pt x="459909" y="2600325"/>
                  </a:cubicBezTo>
                  <a:cubicBezTo>
                    <a:pt x="233264" y="2602847"/>
                    <a:pt x="205107" y="2612890"/>
                    <a:pt x="0" y="2600325"/>
                  </a:cubicBezTo>
                  <a:cubicBezTo>
                    <a:pt x="-9868" y="2453520"/>
                    <a:pt x="-15240" y="2187292"/>
                    <a:pt x="0" y="1987804"/>
                  </a:cubicBezTo>
                  <a:cubicBezTo>
                    <a:pt x="15240" y="1788316"/>
                    <a:pt x="25787" y="1562356"/>
                    <a:pt x="0" y="1409954"/>
                  </a:cubicBezTo>
                  <a:cubicBezTo>
                    <a:pt x="-25787" y="1257552"/>
                    <a:pt x="-6985" y="1088714"/>
                    <a:pt x="0" y="866775"/>
                  </a:cubicBezTo>
                  <a:close/>
                </a:path>
              </a:pathLst>
            </a:custGeom>
            <a:solidFill>
              <a:srgbClr val="00467F"/>
            </a:solidFill>
            <a:ln>
              <a:solidFill>
                <a:srgbClr val="00467F"/>
              </a:solidFill>
              <a:extLst>
                <a:ext uri="{C807C97D-BFC1-408E-A445-0C87EB9F89A2}">
                  <ask:lineSketchStyleProps xmlns:ask="http://schemas.microsoft.com/office/drawing/2018/sketchyshapes" sd="2129797901">
                    <a:prstGeom prst="rightArrow">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i="1" dirty="0">
                  <a:solidFill>
                    <a:schemeClr val="bg1"/>
                  </a:solidFill>
                  <a:cs typeface="Calibri"/>
                </a:rPr>
                <a:t>Sarah is working from home and uploads a photo of what she is doing onto Instagram </a:t>
              </a:r>
              <a:endParaRPr lang="en-GB" dirty="0"/>
            </a:p>
          </p:txBody>
        </p:sp>
        <p:sp>
          <p:nvSpPr>
            <p:cNvPr id="8" name="Arrow: Right 7">
              <a:extLst>
                <a:ext uri="{FF2B5EF4-FFF2-40B4-BE49-F238E27FC236}">
                  <a16:creationId xmlns:a16="http://schemas.microsoft.com/office/drawing/2014/main" id="{DB0CEEAA-D785-0E9B-4C3C-D2E2C0952041}"/>
                </a:ext>
              </a:extLst>
            </p:cNvPr>
            <p:cNvSpPr/>
            <p:nvPr/>
          </p:nvSpPr>
          <p:spPr>
            <a:xfrm>
              <a:off x="3481614" y="2095500"/>
              <a:ext cx="2844800" cy="3467100"/>
            </a:xfrm>
            <a:custGeom>
              <a:avLst/>
              <a:gdLst>
                <a:gd name="connsiteX0" fmla="*/ 0 w 2844800"/>
                <a:gd name="connsiteY0" fmla="*/ 866775 h 3467100"/>
                <a:gd name="connsiteX1" fmla="*/ 488357 w 2844800"/>
                <a:gd name="connsiteY1" fmla="*/ 866775 h 3467100"/>
                <a:gd name="connsiteX2" fmla="*/ 919819 w 2844800"/>
                <a:gd name="connsiteY2" fmla="*/ 866775 h 3467100"/>
                <a:gd name="connsiteX3" fmla="*/ 1422400 w 2844800"/>
                <a:gd name="connsiteY3" fmla="*/ 866775 h 3467100"/>
                <a:gd name="connsiteX4" fmla="*/ 1422400 w 2844800"/>
                <a:gd name="connsiteY4" fmla="*/ 459391 h 3467100"/>
                <a:gd name="connsiteX5" fmla="*/ 1422400 w 2844800"/>
                <a:gd name="connsiteY5" fmla="*/ 0 h 3467100"/>
                <a:gd name="connsiteX6" fmla="*/ 1792224 w 2844800"/>
                <a:gd name="connsiteY6" fmla="*/ 450723 h 3467100"/>
                <a:gd name="connsiteX7" fmla="*/ 2176272 w 2844800"/>
                <a:gd name="connsiteY7" fmla="*/ 918782 h 3467100"/>
                <a:gd name="connsiteX8" fmla="*/ 2844800 w 2844800"/>
                <a:gd name="connsiteY8" fmla="*/ 1733550 h 3467100"/>
                <a:gd name="connsiteX9" fmla="*/ 2517648 w 2844800"/>
                <a:gd name="connsiteY9" fmla="*/ 2132267 h 3467100"/>
                <a:gd name="connsiteX10" fmla="*/ 2162048 w 2844800"/>
                <a:gd name="connsiteY10" fmla="*/ 2565654 h 3467100"/>
                <a:gd name="connsiteX11" fmla="*/ 1834896 w 2844800"/>
                <a:gd name="connsiteY11" fmla="*/ 2964371 h 3467100"/>
                <a:gd name="connsiteX12" fmla="*/ 1422400 w 2844800"/>
                <a:gd name="connsiteY12" fmla="*/ 3467100 h 3467100"/>
                <a:gd name="connsiteX13" fmla="*/ 1422400 w 2844800"/>
                <a:gd name="connsiteY13" fmla="*/ 3033713 h 3467100"/>
                <a:gd name="connsiteX14" fmla="*/ 1422400 w 2844800"/>
                <a:gd name="connsiteY14" fmla="*/ 2600325 h 3467100"/>
                <a:gd name="connsiteX15" fmla="*/ 976715 w 2844800"/>
                <a:gd name="connsiteY15" fmla="*/ 2600325 h 3467100"/>
                <a:gd name="connsiteX16" fmla="*/ 502581 w 2844800"/>
                <a:gd name="connsiteY16" fmla="*/ 2600325 h 3467100"/>
                <a:gd name="connsiteX17" fmla="*/ 0 w 2844800"/>
                <a:gd name="connsiteY17" fmla="*/ 2600325 h 3467100"/>
                <a:gd name="connsiteX18" fmla="*/ 0 w 2844800"/>
                <a:gd name="connsiteY18" fmla="*/ 2039811 h 3467100"/>
                <a:gd name="connsiteX19" fmla="*/ 0 w 2844800"/>
                <a:gd name="connsiteY19" fmla="*/ 1461961 h 3467100"/>
                <a:gd name="connsiteX20" fmla="*/ 0 w 2844800"/>
                <a:gd name="connsiteY20" fmla="*/ 866775 h 3467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844800" h="3467100" fill="none" extrusionOk="0">
                  <a:moveTo>
                    <a:pt x="0" y="866775"/>
                  </a:moveTo>
                  <a:cubicBezTo>
                    <a:pt x="102197" y="864003"/>
                    <a:pt x="386449" y="862619"/>
                    <a:pt x="488357" y="866775"/>
                  </a:cubicBezTo>
                  <a:cubicBezTo>
                    <a:pt x="590265" y="870931"/>
                    <a:pt x="723092" y="885953"/>
                    <a:pt x="919819" y="866775"/>
                  </a:cubicBezTo>
                  <a:cubicBezTo>
                    <a:pt x="1116546" y="847597"/>
                    <a:pt x="1307093" y="867574"/>
                    <a:pt x="1422400" y="866775"/>
                  </a:cubicBezTo>
                  <a:cubicBezTo>
                    <a:pt x="1437355" y="696605"/>
                    <a:pt x="1437243" y="631489"/>
                    <a:pt x="1422400" y="459391"/>
                  </a:cubicBezTo>
                  <a:cubicBezTo>
                    <a:pt x="1407557" y="287293"/>
                    <a:pt x="1437618" y="175643"/>
                    <a:pt x="1422400" y="0"/>
                  </a:cubicBezTo>
                  <a:cubicBezTo>
                    <a:pt x="1592271" y="212969"/>
                    <a:pt x="1661022" y="310367"/>
                    <a:pt x="1792224" y="450723"/>
                  </a:cubicBezTo>
                  <a:cubicBezTo>
                    <a:pt x="1923426" y="591079"/>
                    <a:pt x="2089063" y="770781"/>
                    <a:pt x="2176272" y="918782"/>
                  </a:cubicBezTo>
                  <a:cubicBezTo>
                    <a:pt x="2263482" y="1066783"/>
                    <a:pt x="2584092" y="1492906"/>
                    <a:pt x="2844800" y="1733550"/>
                  </a:cubicBezTo>
                  <a:cubicBezTo>
                    <a:pt x="2793257" y="1830138"/>
                    <a:pt x="2681682" y="1951241"/>
                    <a:pt x="2517648" y="2132267"/>
                  </a:cubicBezTo>
                  <a:cubicBezTo>
                    <a:pt x="2353614" y="2313293"/>
                    <a:pt x="2259847" y="2461053"/>
                    <a:pt x="2162048" y="2565654"/>
                  </a:cubicBezTo>
                  <a:cubicBezTo>
                    <a:pt x="2064249" y="2670255"/>
                    <a:pt x="2003647" y="2784856"/>
                    <a:pt x="1834896" y="2964371"/>
                  </a:cubicBezTo>
                  <a:cubicBezTo>
                    <a:pt x="1666144" y="3143886"/>
                    <a:pt x="1635130" y="3227952"/>
                    <a:pt x="1422400" y="3467100"/>
                  </a:cubicBezTo>
                  <a:cubicBezTo>
                    <a:pt x="1420771" y="3368112"/>
                    <a:pt x="1411901" y="3248452"/>
                    <a:pt x="1422400" y="3033713"/>
                  </a:cubicBezTo>
                  <a:cubicBezTo>
                    <a:pt x="1432899" y="2818974"/>
                    <a:pt x="1432373" y="2797718"/>
                    <a:pt x="1422400" y="2600325"/>
                  </a:cubicBezTo>
                  <a:cubicBezTo>
                    <a:pt x="1320450" y="2608720"/>
                    <a:pt x="1106595" y="2606832"/>
                    <a:pt x="976715" y="2600325"/>
                  </a:cubicBezTo>
                  <a:cubicBezTo>
                    <a:pt x="846835" y="2593818"/>
                    <a:pt x="610555" y="2611902"/>
                    <a:pt x="502581" y="2600325"/>
                  </a:cubicBezTo>
                  <a:cubicBezTo>
                    <a:pt x="394607" y="2588748"/>
                    <a:pt x="116719" y="2621928"/>
                    <a:pt x="0" y="2600325"/>
                  </a:cubicBezTo>
                  <a:cubicBezTo>
                    <a:pt x="4431" y="2407260"/>
                    <a:pt x="-12343" y="2289526"/>
                    <a:pt x="0" y="2039811"/>
                  </a:cubicBezTo>
                  <a:cubicBezTo>
                    <a:pt x="12343" y="1790096"/>
                    <a:pt x="-21463" y="1666994"/>
                    <a:pt x="0" y="1461961"/>
                  </a:cubicBezTo>
                  <a:cubicBezTo>
                    <a:pt x="21463" y="1256928"/>
                    <a:pt x="587" y="1103160"/>
                    <a:pt x="0" y="866775"/>
                  </a:cubicBezTo>
                  <a:close/>
                </a:path>
                <a:path w="2844800" h="3467100" stroke="0" extrusionOk="0">
                  <a:moveTo>
                    <a:pt x="0" y="866775"/>
                  </a:moveTo>
                  <a:cubicBezTo>
                    <a:pt x="201172" y="886663"/>
                    <a:pt x="345281" y="855862"/>
                    <a:pt x="474133" y="866775"/>
                  </a:cubicBezTo>
                  <a:cubicBezTo>
                    <a:pt x="602985" y="877688"/>
                    <a:pt x="712208" y="843660"/>
                    <a:pt x="948267" y="866775"/>
                  </a:cubicBezTo>
                  <a:cubicBezTo>
                    <a:pt x="1184326" y="889890"/>
                    <a:pt x="1200802" y="882174"/>
                    <a:pt x="1422400" y="866775"/>
                  </a:cubicBezTo>
                  <a:cubicBezTo>
                    <a:pt x="1428905" y="711159"/>
                    <a:pt x="1429150" y="576826"/>
                    <a:pt x="1422400" y="416052"/>
                  </a:cubicBezTo>
                  <a:cubicBezTo>
                    <a:pt x="1415650" y="255278"/>
                    <a:pt x="1407626" y="133824"/>
                    <a:pt x="1422400" y="0"/>
                  </a:cubicBezTo>
                  <a:cubicBezTo>
                    <a:pt x="1560703" y="193744"/>
                    <a:pt x="1607711" y="257075"/>
                    <a:pt x="1749552" y="398717"/>
                  </a:cubicBezTo>
                  <a:cubicBezTo>
                    <a:pt x="1891393" y="540359"/>
                    <a:pt x="1989656" y="665643"/>
                    <a:pt x="2090928" y="814769"/>
                  </a:cubicBezTo>
                  <a:cubicBezTo>
                    <a:pt x="2192200" y="963895"/>
                    <a:pt x="2287734" y="1043155"/>
                    <a:pt x="2446528" y="1248156"/>
                  </a:cubicBezTo>
                  <a:cubicBezTo>
                    <a:pt x="2605322" y="1453157"/>
                    <a:pt x="2760026" y="1609666"/>
                    <a:pt x="2844800" y="1733550"/>
                  </a:cubicBezTo>
                  <a:cubicBezTo>
                    <a:pt x="2684258" y="1901307"/>
                    <a:pt x="2663060" y="1965939"/>
                    <a:pt x="2489200" y="2166938"/>
                  </a:cubicBezTo>
                  <a:cubicBezTo>
                    <a:pt x="2315340" y="2367937"/>
                    <a:pt x="2220035" y="2462189"/>
                    <a:pt x="2105152" y="2634996"/>
                  </a:cubicBezTo>
                  <a:cubicBezTo>
                    <a:pt x="1990269" y="2807803"/>
                    <a:pt x="1880856" y="2901142"/>
                    <a:pt x="1792224" y="3016377"/>
                  </a:cubicBezTo>
                  <a:cubicBezTo>
                    <a:pt x="1703592" y="3131612"/>
                    <a:pt x="1584181" y="3259394"/>
                    <a:pt x="1422400" y="3467100"/>
                  </a:cubicBezTo>
                  <a:cubicBezTo>
                    <a:pt x="1412615" y="3342923"/>
                    <a:pt x="1443273" y="3235383"/>
                    <a:pt x="1422400" y="3042380"/>
                  </a:cubicBezTo>
                  <a:cubicBezTo>
                    <a:pt x="1401527" y="2849377"/>
                    <a:pt x="1444290" y="2717916"/>
                    <a:pt x="1422400" y="2600325"/>
                  </a:cubicBezTo>
                  <a:cubicBezTo>
                    <a:pt x="1305917" y="2588568"/>
                    <a:pt x="1092557" y="2608515"/>
                    <a:pt x="962491" y="2600325"/>
                  </a:cubicBezTo>
                  <a:cubicBezTo>
                    <a:pt x="832425" y="2592135"/>
                    <a:pt x="687394" y="2614208"/>
                    <a:pt x="516805" y="2600325"/>
                  </a:cubicBezTo>
                  <a:cubicBezTo>
                    <a:pt x="346216" y="2586442"/>
                    <a:pt x="236952" y="2577953"/>
                    <a:pt x="0" y="2600325"/>
                  </a:cubicBezTo>
                  <a:cubicBezTo>
                    <a:pt x="-4058" y="2315569"/>
                    <a:pt x="-26775" y="2139676"/>
                    <a:pt x="0" y="1987804"/>
                  </a:cubicBezTo>
                  <a:cubicBezTo>
                    <a:pt x="26775" y="1835932"/>
                    <a:pt x="-12594" y="1647497"/>
                    <a:pt x="0" y="1461961"/>
                  </a:cubicBezTo>
                  <a:cubicBezTo>
                    <a:pt x="12594" y="1276425"/>
                    <a:pt x="25919" y="1009148"/>
                    <a:pt x="0" y="866775"/>
                  </a:cubicBezTo>
                  <a:close/>
                </a:path>
              </a:pathLst>
            </a:custGeom>
            <a:solidFill>
              <a:srgbClr val="00467F"/>
            </a:solidFill>
            <a:ln>
              <a:solidFill>
                <a:srgbClr val="00467F"/>
              </a:solidFill>
              <a:extLst>
                <a:ext uri="{C807C97D-BFC1-408E-A445-0C87EB9F89A2}">
                  <ask:lineSketchStyleProps xmlns:ask="http://schemas.microsoft.com/office/drawing/2018/sketchyshapes" sd="3962619688">
                    <a:prstGeom prst="rightArrow">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a:solidFill>
                    <a:schemeClr val="bg1"/>
                  </a:solidFill>
                  <a:cs typeface="Calibri"/>
                </a:rPr>
                <a:t>She is unaware that her trust logo and some patient details are visible on her computer screen</a:t>
              </a:r>
              <a:endParaRPr lang="en-GB"/>
            </a:p>
          </p:txBody>
        </p:sp>
      </p:grpSp>
      <p:sp>
        <p:nvSpPr>
          <p:cNvPr id="13" name="Arrow: Right 12">
            <a:extLst>
              <a:ext uri="{FF2B5EF4-FFF2-40B4-BE49-F238E27FC236}">
                <a16:creationId xmlns:a16="http://schemas.microsoft.com/office/drawing/2014/main" id="{11EA9DFC-A360-DB0A-2AAE-3CE099BF7555}"/>
              </a:ext>
            </a:extLst>
          </p:cNvPr>
          <p:cNvSpPr/>
          <p:nvPr/>
        </p:nvSpPr>
        <p:spPr>
          <a:xfrm>
            <a:off x="6212114" y="2488863"/>
            <a:ext cx="2844800" cy="3467100"/>
          </a:xfrm>
          <a:custGeom>
            <a:avLst/>
            <a:gdLst>
              <a:gd name="connsiteX0" fmla="*/ 0 w 2844800"/>
              <a:gd name="connsiteY0" fmla="*/ 866775 h 3467100"/>
              <a:gd name="connsiteX1" fmla="*/ 431461 w 2844800"/>
              <a:gd name="connsiteY1" fmla="*/ 866775 h 3467100"/>
              <a:gd name="connsiteX2" fmla="*/ 905595 w 2844800"/>
              <a:gd name="connsiteY2" fmla="*/ 866775 h 3467100"/>
              <a:gd name="connsiteX3" fmla="*/ 1422400 w 2844800"/>
              <a:gd name="connsiteY3" fmla="*/ 866775 h 3467100"/>
              <a:gd name="connsiteX4" fmla="*/ 1422400 w 2844800"/>
              <a:gd name="connsiteY4" fmla="*/ 424720 h 3467100"/>
              <a:gd name="connsiteX5" fmla="*/ 1422400 w 2844800"/>
              <a:gd name="connsiteY5" fmla="*/ 0 h 3467100"/>
              <a:gd name="connsiteX6" fmla="*/ 1792224 w 2844800"/>
              <a:gd name="connsiteY6" fmla="*/ 450723 h 3467100"/>
              <a:gd name="connsiteX7" fmla="*/ 2105152 w 2844800"/>
              <a:gd name="connsiteY7" fmla="*/ 832104 h 3467100"/>
              <a:gd name="connsiteX8" fmla="*/ 2432304 w 2844800"/>
              <a:gd name="connsiteY8" fmla="*/ 1230821 h 3467100"/>
              <a:gd name="connsiteX9" fmla="*/ 2844800 w 2844800"/>
              <a:gd name="connsiteY9" fmla="*/ 1733550 h 3467100"/>
              <a:gd name="connsiteX10" fmla="*/ 2460752 w 2844800"/>
              <a:gd name="connsiteY10" fmla="*/ 2201609 h 3467100"/>
              <a:gd name="connsiteX11" fmla="*/ 2147824 w 2844800"/>
              <a:gd name="connsiteY11" fmla="*/ 2582990 h 3467100"/>
              <a:gd name="connsiteX12" fmla="*/ 1763776 w 2844800"/>
              <a:gd name="connsiteY12" fmla="*/ 3051048 h 3467100"/>
              <a:gd name="connsiteX13" fmla="*/ 1422400 w 2844800"/>
              <a:gd name="connsiteY13" fmla="*/ 3467100 h 3467100"/>
              <a:gd name="connsiteX14" fmla="*/ 1422400 w 2844800"/>
              <a:gd name="connsiteY14" fmla="*/ 3033713 h 3467100"/>
              <a:gd name="connsiteX15" fmla="*/ 1422400 w 2844800"/>
              <a:gd name="connsiteY15" fmla="*/ 2600325 h 3467100"/>
              <a:gd name="connsiteX16" fmla="*/ 962491 w 2844800"/>
              <a:gd name="connsiteY16" fmla="*/ 2600325 h 3467100"/>
              <a:gd name="connsiteX17" fmla="*/ 488357 w 2844800"/>
              <a:gd name="connsiteY17" fmla="*/ 2600325 h 3467100"/>
              <a:gd name="connsiteX18" fmla="*/ 0 w 2844800"/>
              <a:gd name="connsiteY18" fmla="*/ 2600325 h 3467100"/>
              <a:gd name="connsiteX19" fmla="*/ 0 w 2844800"/>
              <a:gd name="connsiteY19" fmla="*/ 2074482 h 3467100"/>
              <a:gd name="connsiteX20" fmla="*/ 0 w 2844800"/>
              <a:gd name="connsiteY20" fmla="*/ 1496632 h 3467100"/>
              <a:gd name="connsiteX21" fmla="*/ 0 w 2844800"/>
              <a:gd name="connsiteY21" fmla="*/ 866775 h 3467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844800" h="3467100" fill="none" extrusionOk="0">
                <a:moveTo>
                  <a:pt x="0" y="866775"/>
                </a:moveTo>
                <a:cubicBezTo>
                  <a:pt x="199079" y="851277"/>
                  <a:pt x="312556" y="887906"/>
                  <a:pt x="431461" y="866775"/>
                </a:cubicBezTo>
                <a:cubicBezTo>
                  <a:pt x="550366" y="845644"/>
                  <a:pt x="702380" y="870921"/>
                  <a:pt x="905595" y="866775"/>
                </a:cubicBezTo>
                <a:cubicBezTo>
                  <a:pt x="1108810" y="862629"/>
                  <a:pt x="1267254" y="866825"/>
                  <a:pt x="1422400" y="866775"/>
                </a:cubicBezTo>
                <a:cubicBezTo>
                  <a:pt x="1436950" y="668090"/>
                  <a:pt x="1424245" y="626003"/>
                  <a:pt x="1422400" y="424720"/>
                </a:cubicBezTo>
                <a:cubicBezTo>
                  <a:pt x="1420555" y="223437"/>
                  <a:pt x="1413165" y="130458"/>
                  <a:pt x="1422400" y="0"/>
                </a:cubicBezTo>
                <a:cubicBezTo>
                  <a:pt x="1571960" y="139906"/>
                  <a:pt x="1620816" y="275883"/>
                  <a:pt x="1792224" y="450723"/>
                </a:cubicBezTo>
                <a:cubicBezTo>
                  <a:pt x="1963632" y="625563"/>
                  <a:pt x="1945870" y="667919"/>
                  <a:pt x="2105152" y="832104"/>
                </a:cubicBezTo>
                <a:cubicBezTo>
                  <a:pt x="2264434" y="996289"/>
                  <a:pt x="2334603" y="1087526"/>
                  <a:pt x="2432304" y="1230821"/>
                </a:cubicBezTo>
                <a:cubicBezTo>
                  <a:pt x="2530005" y="1374116"/>
                  <a:pt x="2635363" y="1502883"/>
                  <a:pt x="2844800" y="1733550"/>
                </a:cubicBezTo>
                <a:cubicBezTo>
                  <a:pt x="2678956" y="1978499"/>
                  <a:pt x="2601611" y="1991685"/>
                  <a:pt x="2460752" y="2201609"/>
                </a:cubicBezTo>
                <a:cubicBezTo>
                  <a:pt x="2319893" y="2411533"/>
                  <a:pt x="2230188" y="2488566"/>
                  <a:pt x="2147824" y="2582990"/>
                </a:cubicBezTo>
                <a:cubicBezTo>
                  <a:pt x="2065460" y="2677414"/>
                  <a:pt x="1848802" y="2962247"/>
                  <a:pt x="1763776" y="3051048"/>
                </a:cubicBezTo>
                <a:cubicBezTo>
                  <a:pt x="1678750" y="3139850"/>
                  <a:pt x="1516091" y="3316692"/>
                  <a:pt x="1422400" y="3467100"/>
                </a:cubicBezTo>
                <a:cubicBezTo>
                  <a:pt x="1405636" y="3271252"/>
                  <a:pt x="1429647" y="3141672"/>
                  <a:pt x="1422400" y="3033713"/>
                </a:cubicBezTo>
                <a:cubicBezTo>
                  <a:pt x="1415153" y="2925754"/>
                  <a:pt x="1437933" y="2760697"/>
                  <a:pt x="1422400" y="2600325"/>
                </a:cubicBezTo>
                <a:cubicBezTo>
                  <a:pt x="1212168" y="2584799"/>
                  <a:pt x="1146105" y="2615327"/>
                  <a:pt x="962491" y="2600325"/>
                </a:cubicBezTo>
                <a:cubicBezTo>
                  <a:pt x="778877" y="2585323"/>
                  <a:pt x="653310" y="2589831"/>
                  <a:pt x="488357" y="2600325"/>
                </a:cubicBezTo>
                <a:cubicBezTo>
                  <a:pt x="323404" y="2610819"/>
                  <a:pt x="197672" y="2594568"/>
                  <a:pt x="0" y="2600325"/>
                </a:cubicBezTo>
                <a:cubicBezTo>
                  <a:pt x="-7925" y="2449744"/>
                  <a:pt x="5579" y="2279467"/>
                  <a:pt x="0" y="2074482"/>
                </a:cubicBezTo>
                <a:cubicBezTo>
                  <a:pt x="-5579" y="1869497"/>
                  <a:pt x="12883" y="1727181"/>
                  <a:pt x="0" y="1496632"/>
                </a:cubicBezTo>
                <a:cubicBezTo>
                  <a:pt x="-12883" y="1266083"/>
                  <a:pt x="21608" y="1079666"/>
                  <a:pt x="0" y="866775"/>
                </a:cubicBezTo>
                <a:close/>
              </a:path>
              <a:path w="2844800" h="3467100" stroke="0" extrusionOk="0">
                <a:moveTo>
                  <a:pt x="0" y="866775"/>
                </a:moveTo>
                <a:cubicBezTo>
                  <a:pt x="193428" y="883845"/>
                  <a:pt x="351578" y="877369"/>
                  <a:pt x="474133" y="866775"/>
                </a:cubicBezTo>
                <a:cubicBezTo>
                  <a:pt x="596688" y="856181"/>
                  <a:pt x="758887" y="887294"/>
                  <a:pt x="948267" y="866775"/>
                </a:cubicBezTo>
                <a:cubicBezTo>
                  <a:pt x="1137647" y="846256"/>
                  <a:pt x="1216073" y="889115"/>
                  <a:pt x="1422400" y="866775"/>
                </a:cubicBezTo>
                <a:cubicBezTo>
                  <a:pt x="1406049" y="736903"/>
                  <a:pt x="1423532" y="551759"/>
                  <a:pt x="1422400" y="442055"/>
                </a:cubicBezTo>
                <a:cubicBezTo>
                  <a:pt x="1421268" y="332351"/>
                  <a:pt x="1402272" y="217686"/>
                  <a:pt x="1422400" y="0"/>
                </a:cubicBezTo>
                <a:cubicBezTo>
                  <a:pt x="1511791" y="134252"/>
                  <a:pt x="1694770" y="308299"/>
                  <a:pt x="1763776" y="416052"/>
                </a:cubicBezTo>
                <a:cubicBezTo>
                  <a:pt x="1832782" y="523805"/>
                  <a:pt x="1973346" y="678645"/>
                  <a:pt x="2133600" y="866775"/>
                </a:cubicBezTo>
                <a:cubicBezTo>
                  <a:pt x="2293854" y="1054905"/>
                  <a:pt x="2380795" y="1144528"/>
                  <a:pt x="2474976" y="1282827"/>
                </a:cubicBezTo>
                <a:cubicBezTo>
                  <a:pt x="2569157" y="1421126"/>
                  <a:pt x="2663743" y="1520439"/>
                  <a:pt x="2844800" y="1733550"/>
                </a:cubicBezTo>
                <a:cubicBezTo>
                  <a:pt x="2753959" y="1855551"/>
                  <a:pt x="2595214" y="2033542"/>
                  <a:pt x="2517648" y="2132267"/>
                </a:cubicBezTo>
                <a:cubicBezTo>
                  <a:pt x="2440082" y="2230992"/>
                  <a:pt x="2351416" y="2334185"/>
                  <a:pt x="2204720" y="2513648"/>
                </a:cubicBezTo>
                <a:cubicBezTo>
                  <a:pt x="2058024" y="2693111"/>
                  <a:pt x="2056628" y="2732851"/>
                  <a:pt x="1891792" y="2895029"/>
                </a:cubicBezTo>
                <a:cubicBezTo>
                  <a:pt x="1726956" y="3057207"/>
                  <a:pt x="1604808" y="3281611"/>
                  <a:pt x="1422400" y="3467100"/>
                </a:cubicBezTo>
                <a:cubicBezTo>
                  <a:pt x="1414788" y="3376341"/>
                  <a:pt x="1421114" y="3204779"/>
                  <a:pt x="1422400" y="3025045"/>
                </a:cubicBezTo>
                <a:cubicBezTo>
                  <a:pt x="1423686" y="2845311"/>
                  <a:pt x="1406402" y="2759308"/>
                  <a:pt x="1422400" y="2600325"/>
                </a:cubicBezTo>
                <a:cubicBezTo>
                  <a:pt x="1334852" y="2579433"/>
                  <a:pt x="1087642" y="2596737"/>
                  <a:pt x="990939" y="2600325"/>
                </a:cubicBezTo>
                <a:cubicBezTo>
                  <a:pt x="894236" y="2603913"/>
                  <a:pt x="725990" y="2580928"/>
                  <a:pt x="502581" y="2600325"/>
                </a:cubicBezTo>
                <a:cubicBezTo>
                  <a:pt x="279172" y="2619722"/>
                  <a:pt x="223291" y="2583707"/>
                  <a:pt x="0" y="2600325"/>
                </a:cubicBezTo>
                <a:cubicBezTo>
                  <a:pt x="8587" y="2338162"/>
                  <a:pt x="-13254" y="2270658"/>
                  <a:pt x="0" y="2074482"/>
                </a:cubicBezTo>
                <a:cubicBezTo>
                  <a:pt x="13254" y="1878306"/>
                  <a:pt x="-16815" y="1677512"/>
                  <a:pt x="0" y="1513967"/>
                </a:cubicBezTo>
                <a:cubicBezTo>
                  <a:pt x="16815" y="1350422"/>
                  <a:pt x="8350" y="1038291"/>
                  <a:pt x="0" y="866775"/>
                </a:cubicBezTo>
                <a:close/>
              </a:path>
            </a:pathLst>
          </a:custGeom>
          <a:solidFill>
            <a:srgbClr val="00467F"/>
          </a:solidFill>
          <a:ln>
            <a:solidFill>
              <a:srgbClr val="00467F"/>
            </a:solidFill>
            <a:extLst>
              <a:ext uri="{C807C97D-BFC1-408E-A445-0C87EB9F89A2}">
                <ask:lineSketchStyleProps xmlns:ask="http://schemas.microsoft.com/office/drawing/2018/sketchyshapes" sd="3421616738">
                  <a:prstGeom prst="rightArrow">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a:solidFill>
                  <a:schemeClr val="bg1"/>
                </a:solidFill>
                <a:cs typeface="Calibri"/>
              </a:rPr>
              <a:t>One of her followers is the cousin of the patient whose information is shown</a:t>
            </a:r>
            <a:endParaRPr lang="en-GB"/>
          </a:p>
        </p:txBody>
      </p:sp>
      <p:sp>
        <p:nvSpPr>
          <p:cNvPr id="14" name="Arrow: Right 13">
            <a:extLst>
              <a:ext uri="{FF2B5EF4-FFF2-40B4-BE49-F238E27FC236}">
                <a16:creationId xmlns:a16="http://schemas.microsoft.com/office/drawing/2014/main" id="{0607B1AA-246B-DB68-4987-FC10B746D76B}"/>
              </a:ext>
            </a:extLst>
          </p:cNvPr>
          <p:cNvSpPr/>
          <p:nvPr/>
        </p:nvSpPr>
        <p:spPr>
          <a:xfrm>
            <a:off x="9198428" y="2470438"/>
            <a:ext cx="2844800" cy="3467100"/>
          </a:xfrm>
          <a:custGeom>
            <a:avLst/>
            <a:gdLst>
              <a:gd name="connsiteX0" fmla="*/ 0 w 2844800"/>
              <a:gd name="connsiteY0" fmla="*/ 866775 h 3467100"/>
              <a:gd name="connsiteX1" fmla="*/ 459909 w 2844800"/>
              <a:gd name="connsiteY1" fmla="*/ 866775 h 3467100"/>
              <a:gd name="connsiteX2" fmla="*/ 891371 w 2844800"/>
              <a:gd name="connsiteY2" fmla="*/ 866775 h 3467100"/>
              <a:gd name="connsiteX3" fmla="*/ 1422400 w 2844800"/>
              <a:gd name="connsiteY3" fmla="*/ 866775 h 3467100"/>
              <a:gd name="connsiteX4" fmla="*/ 1422400 w 2844800"/>
              <a:gd name="connsiteY4" fmla="*/ 442055 h 3467100"/>
              <a:gd name="connsiteX5" fmla="*/ 1422400 w 2844800"/>
              <a:gd name="connsiteY5" fmla="*/ 0 h 3467100"/>
              <a:gd name="connsiteX6" fmla="*/ 1792224 w 2844800"/>
              <a:gd name="connsiteY6" fmla="*/ 450723 h 3467100"/>
              <a:gd name="connsiteX7" fmla="*/ 2119376 w 2844800"/>
              <a:gd name="connsiteY7" fmla="*/ 849440 h 3467100"/>
              <a:gd name="connsiteX8" fmla="*/ 2489200 w 2844800"/>
              <a:gd name="connsiteY8" fmla="*/ 1300163 h 3467100"/>
              <a:gd name="connsiteX9" fmla="*/ 2844800 w 2844800"/>
              <a:gd name="connsiteY9" fmla="*/ 1733550 h 3467100"/>
              <a:gd name="connsiteX10" fmla="*/ 2531872 w 2844800"/>
              <a:gd name="connsiteY10" fmla="*/ 2114931 h 3467100"/>
              <a:gd name="connsiteX11" fmla="*/ 2204720 w 2844800"/>
              <a:gd name="connsiteY11" fmla="*/ 2513648 h 3467100"/>
              <a:gd name="connsiteX12" fmla="*/ 1834896 w 2844800"/>
              <a:gd name="connsiteY12" fmla="*/ 2964371 h 3467100"/>
              <a:gd name="connsiteX13" fmla="*/ 1422400 w 2844800"/>
              <a:gd name="connsiteY13" fmla="*/ 3467100 h 3467100"/>
              <a:gd name="connsiteX14" fmla="*/ 1422400 w 2844800"/>
              <a:gd name="connsiteY14" fmla="*/ 3016377 h 3467100"/>
              <a:gd name="connsiteX15" fmla="*/ 1422400 w 2844800"/>
              <a:gd name="connsiteY15" fmla="*/ 2600325 h 3467100"/>
              <a:gd name="connsiteX16" fmla="*/ 948267 w 2844800"/>
              <a:gd name="connsiteY16" fmla="*/ 2600325 h 3467100"/>
              <a:gd name="connsiteX17" fmla="*/ 459909 w 2844800"/>
              <a:gd name="connsiteY17" fmla="*/ 2600325 h 3467100"/>
              <a:gd name="connsiteX18" fmla="*/ 0 w 2844800"/>
              <a:gd name="connsiteY18" fmla="*/ 2600325 h 3467100"/>
              <a:gd name="connsiteX19" fmla="*/ 0 w 2844800"/>
              <a:gd name="connsiteY19" fmla="*/ 1987804 h 3467100"/>
              <a:gd name="connsiteX20" fmla="*/ 0 w 2844800"/>
              <a:gd name="connsiteY20" fmla="*/ 1461961 h 3467100"/>
              <a:gd name="connsiteX21" fmla="*/ 0 w 2844800"/>
              <a:gd name="connsiteY21" fmla="*/ 866775 h 3467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844800" h="3467100" fill="none" extrusionOk="0">
                <a:moveTo>
                  <a:pt x="0" y="866775"/>
                </a:moveTo>
                <a:cubicBezTo>
                  <a:pt x="193133" y="867441"/>
                  <a:pt x="296677" y="846219"/>
                  <a:pt x="459909" y="866775"/>
                </a:cubicBezTo>
                <a:cubicBezTo>
                  <a:pt x="623141" y="887331"/>
                  <a:pt x="777174" y="874827"/>
                  <a:pt x="891371" y="866775"/>
                </a:cubicBezTo>
                <a:cubicBezTo>
                  <a:pt x="1005568" y="858723"/>
                  <a:pt x="1273234" y="844112"/>
                  <a:pt x="1422400" y="866775"/>
                </a:cubicBezTo>
                <a:cubicBezTo>
                  <a:pt x="1436687" y="664056"/>
                  <a:pt x="1413353" y="638042"/>
                  <a:pt x="1422400" y="442055"/>
                </a:cubicBezTo>
                <a:cubicBezTo>
                  <a:pt x="1431447" y="246068"/>
                  <a:pt x="1437095" y="96051"/>
                  <a:pt x="1422400" y="0"/>
                </a:cubicBezTo>
                <a:cubicBezTo>
                  <a:pt x="1577899" y="194330"/>
                  <a:pt x="1635244" y="224953"/>
                  <a:pt x="1792224" y="450723"/>
                </a:cubicBezTo>
                <a:cubicBezTo>
                  <a:pt x="1949204" y="676494"/>
                  <a:pt x="2006340" y="676452"/>
                  <a:pt x="2119376" y="849440"/>
                </a:cubicBezTo>
                <a:cubicBezTo>
                  <a:pt x="2232412" y="1022428"/>
                  <a:pt x="2393791" y="1173749"/>
                  <a:pt x="2489200" y="1300163"/>
                </a:cubicBezTo>
                <a:cubicBezTo>
                  <a:pt x="2584609" y="1426577"/>
                  <a:pt x="2677913" y="1562737"/>
                  <a:pt x="2844800" y="1733550"/>
                </a:cubicBezTo>
                <a:cubicBezTo>
                  <a:pt x="2769098" y="1818077"/>
                  <a:pt x="2686511" y="1935112"/>
                  <a:pt x="2531872" y="2114931"/>
                </a:cubicBezTo>
                <a:cubicBezTo>
                  <a:pt x="2377233" y="2294750"/>
                  <a:pt x="2347567" y="2334301"/>
                  <a:pt x="2204720" y="2513648"/>
                </a:cubicBezTo>
                <a:cubicBezTo>
                  <a:pt x="2061873" y="2692995"/>
                  <a:pt x="1931912" y="2814527"/>
                  <a:pt x="1834896" y="2964371"/>
                </a:cubicBezTo>
                <a:cubicBezTo>
                  <a:pt x="1737880" y="3114215"/>
                  <a:pt x="1499079" y="3326181"/>
                  <a:pt x="1422400" y="3467100"/>
                </a:cubicBezTo>
                <a:cubicBezTo>
                  <a:pt x="1426637" y="3315546"/>
                  <a:pt x="1425514" y="3212856"/>
                  <a:pt x="1422400" y="3016377"/>
                </a:cubicBezTo>
                <a:cubicBezTo>
                  <a:pt x="1419286" y="2819898"/>
                  <a:pt x="1409080" y="2797410"/>
                  <a:pt x="1422400" y="2600325"/>
                </a:cubicBezTo>
                <a:cubicBezTo>
                  <a:pt x="1289473" y="2623724"/>
                  <a:pt x="1063120" y="2594596"/>
                  <a:pt x="948267" y="2600325"/>
                </a:cubicBezTo>
                <a:cubicBezTo>
                  <a:pt x="833414" y="2606054"/>
                  <a:pt x="592844" y="2607874"/>
                  <a:pt x="459909" y="2600325"/>
                </a:cubicBezTo>
                <a:cubicBezTo>
                  <a:pt x="326974" y="2592776"/>
                  <a:pt x="214229" y="2579498"/>
                  <a:pt x="0" y="2600325"/>
                </a:cubicBezTo>
                <a:cubicBezTo>
                  <a:pt x="-18080" y="2302459"/>
                  <a:pt x="-26120" y="2152047"/>
                  <a:pt x="0" y="1987804"/>
                </a:cubicBezTo>
                <a:cubicBezTo>
                  <a:pt x="26120" y="1823561"/>
                  <a:pt x="-17000" y="1690154"/>
                  <a:pt x="0" y="1461961"/>
                </a:cubicBezTo>
                <a:cubicBezTo>
                  <a:pt x="17000" y="1233768"/>
                  <a:pt x="7870" y="1035662"/>
                  <a:pt x="0" y="866775"/>
                </a:cubicBezTo>
                <a:close/>
              </a:path>
              <a:path w="2844800" h="3467100" stroke="0" extrusionOk="0">
                <a:moveTo>
                  <a:pt x="0" y="866775"/>
                </a:moveTo>
                <a:cubicBezTo>
                  <a:pt x="173161" y="849393"/>
                  <a:pt x="285789" y="848369"/>
                  <a:pt x="459909" y="866775"/>
                </a:cubicBezTo>
                <a:cubicBezTo>
                  <a:pt x="634029" y="885181"/>
                  <a:pt x="797456" y="883645"/>
                  <a:pt x="919819" y="866775"/>
                </a:cubicBezTo>
                <a:cubicBezTo>
                  <a:pt x="1042182" y="849906"/>
                  <a:pt x="1203737" y="841757"/>
                  <a:pt x="1422400" y="866775"/>
                </a:cubicBezTo>
                <a:cubicBezTo>
                  <a:pt x="1406104" y="694287"/>
                  <a:pt x="1433980" y="515915"/>
                  <a:pt x="1422400" y="424720"/>
                </a:cubicBezTo>
                <a:cubicBezTo>
                  <a:pt x="1410820" y="333526"/>
                  <a:pt x="1425202" y="87239"/>
                  <a:pt x="1422400" y="0"/>
                </a:cubicBezTo>
                <a:cubicBezTo>
                  <a:pt x="1532956" y="126133"/>
                  <a:pt x="1633721" y="244439"/>
                  <a:pt x="1749552" y="398717"/>
                </a:cubicBezTo>
                <a:cubicBezTo>
                  <a:pt x="1865383" y="552994"/>
                  <a:pt x="1952454" y="690539"/>
                  <a:pt x="2119376" y="849440"/>
                </a:cubicBezTo>
                <a:cubicBezTo>
                  <a:pt x="2286298" y="1008341"/>
                  <a:pt x="2404955" y="1155192"/>
                  <a:pt x="2503424" y="1317498"/>
                </a:cubicBezTo>
                <a:cubicBezTo>
                  <a:pt x="2601893" y="1479804"/>
                  <a:pt x="2680334" y="1551728"/>
                  <a:pt x="2844800" y="1733550"/>
                </a:cubicBezTo>
                <a:cubicBezTo>
                  <a:pt x="2711355" y="1929390"/>
                  <a:pt x="2550728" y="2062589"/>
                  <a:pt x="2474976" y="2184273"/>
                </a:cubicBezTo>
                <a:cubicBezTo>
                  <a:pt x="2399224" y="2305957"/>
                  <a:pt x="2230045" y="2482766"/>
                  <a:pt x="2105152" y="2634996"/>
                </a:cubicBezTo>
                <a:cubicBezTo>
                  <a:pt x="1980259" y="2787226"/>
                  <a:pt x="1908622" y="2849630"/>
                  <a:pt x="1749552" y="3068384"/>
                </a:cubicBezTo>
                <a:cubicBezTo>
                  <a:pt x="1590482" y="3287138"/>
                  <a:pt x="1518155" y="3315373"/>
                  <a:pt x="1422400" y="3467100"/>
                </a:cubicBezTo>
                <a:cubicBezTo>
                  <a:pt x="1436138" y="3374162"/>
                  <a:pt x="1400966" y="3216566"/>
                  <a:pt x="1422400" y="3025045"/>
                </a:cubicBezTo>
                <a:cubicBezTo>
                  <a:pt x="1443834" y="2833525"/>
                  <a:pt x="1414909" y="2790450"/>
                  <a:pt x="1422400" y="2600325"/>
                </a:cubicBezTo>
                <a:cubicBezTo>
                  <a:pt x="1264682" y="2591869"/>
                  <a:pt x="1201112" y="2601978"/>
                  <a:pt x="990939" y="2600325"/>
                </a:cubicBezTo>
                <a:cubicBezTo>
                  <a:pt x="780766" y="2598672"/>
                  <a:pt x="657851" y="2582289"/>
                  <a:pt x="559477" y="2600325"/>
                </a:cubicBezTo>
                <a:cubicBezTo>
                  <a:pt x="461103" y="2618361"/>
                  <a:pt x="235123" y="2614324"/>
                  <a:pt x="0" y="2600325"/>
                </a:cubicBezTo>
                <a:cubicBezTo>
                  <a:pt x="-5700" y="2369294"/>
                  <a:pt x="-11108" y="2176484"/>
                  <a:pt x="0" y="1987804"/>
                </a:cubicBezTo>
                <a:cubicBezTo>
                  <a:pt x="11108" y="1799124"/>
                  <a:pt x="6476" y="1663468"/>
                  <a:pt x="0" y="1461961"/>
                </a:cubicBezTo>
                <a:cubicBezTo>
                  <a:pt x="-6476" y="1260454"/>
                  <a:pt x="2154" y="1101529"/>
                  <a:pt x="0" y="866775"/>
                </a:cubicBezTo>
                <a:close/>
              </a:path>
            </a:pathLst>
          </a:custGeom>
          <a:solidFill>
            <a:srgbClr val="00467F"/>
          </a:solidFill>
          <a:ln>
            <a:solidFill>
              <a:srgbClr val="00467F"/>
            </a:solidFill>
            <a:extLst>
              <a:ext uri="{C807C97D-BFC1-408E-A445-0C87EB9F89A2}">
                <ask:lineSketchStyleProps xmlns:ask="http://schemas.microsoft.com/office/drawing/2018/sketchyshapes" sd="670019984">
                  <a:prstGeom prst="rightArrow">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a:solidFill>
                  <a:schemeClr val="bg1"/>
                </a:solidFill>
                <a:cs typeface="Calibri"/>
              </a:rPr>
              <a:t>They inform their cousin of this breach of confidentiality and the cousin makes an official complaint</a:t>
            </a:r>
            <a:endParaRPr lang="en-GB"/>
          </a:p>
        </p:txBody>
      </p:sp>
      <p:pic>
        <p:nvPicPr>
          <p:cNvPr id="4" name="Graphic 3" descr="Online Network with solid fill">
            <a:extLst>
              <a:ext uri="{FF2B5EF4-FFF2-40B4-BE49-F238E27FC236}">
                <a16:creationId xmlns:a16="http://schemas.microsoft.com/office/drawing/2014/main" id="{E5641D3D-AC29-EB06-11AB-E54FFD1A4B4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36129" y="651500"/>
            <a:ext cx="914400" cy="914400"/>
          </a:xfrm>
          <a:prstGeom prst="rect">
            <a:avLst/>
          </a:prstGeom>
        </p:spPr>
      </p:pic>
      <p:pic>
        <p:nvPicPr>
          <p:cNvPr id="9" name="Graphic 8" descr="Online meeting with solid fill">
            <a:extLst>
              <a:ext uri="{FF2B5EF4-FFF2-40B4-BE49-F238E27FC236}">
                <a16:creationId xmlns:a16="http://schemas.microsoft.com/office/drawing/2014/main" id="{81B87162-1C35-458F-DF80-86292CB8123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121729" y="0"/>
            <a:ext cx="914400" cy="914400"/>
          </a:xfrm>
          <a:prstGeom prst="rect">
            <a:avLst/>
          </a:prstGeom>
        </p:spPr>
      </p:pic>
    </p:spTree>
    <p:extLst>
      <p:ext uri="{BB962C8B-B14F-4D97-AF65-F5344CB8AC3E}">
        <p14:creationId xmlns:p14="http://schemas.microsoft.com/office/powerpoint/2010/main" val="2182743303"/>
      </p:ext>
    </p:extLst>
  </p:cSld>
  <p:clrMapOvr>
    <a:masterClrMapping/>
  </p:clrMapOvr>
  <mc:AlternateContent xmlns:mc="http://schemas.openxmlformats.org/markup-compatibility/2006" xmlns:p14="http://schemas.microsoft.com/office/powerpoint/2010/main">
    <mc:Choice Requires="p14">
      <p:transition spd="slow" p14:dur="2000" advTm="31658"/>
    </mc:Choice>
    <mc:Fallback xmlns="">
      <p:transition spd="slow" advTm="31658"/>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E120D-13D3-BF5C-0198-5264FCC97F9B}"/>
              </a:ext>
            </a:extLst>
          </p:cNvPr>
          <p:cNvSpPr>
            <a:spLocks noGrp="1"/>
          </p:cNvSpPr>
          <p:nvPr>
            <p:ph type="title"/>
          </p:nvPr>
        </p:nvSpPr>
        <p:spPr/>
        <p:txBody>
          <a:bodyPr/>
          <a:lstStyle/>
          <a:p>
            <a:r>
              <a:rPr lang="en-US">
                <a:solidFill>
                  <a:srgbClr val="00467F"/>
                </a:solidFill>
                <a:cs typeface="Calibri Light"/>
              </a:rPr>
              <a:t>Risks</a:t>
            </a:r>
          </a:p>
        </p:txBody>
      </p:sp>
      <p:pic>
        <p:nvPicPr>
          <p:cNvPr id="5" name="Picture 4">
            <a:extLst>
              <a:ext uri="{FF2B5EF4-FFF2-40B4-BE49-F238E27FC236}">
                <a16:creationId xmlns:a16="http://schemas.microsoft.com/office/drawing/2014/main" id="{42FD0FFA-2D5B-CE82-A7DB-0B2E2F441519}"/>
              </a:ext>
            </a:extLst>
          </p:cNvPr>
          <p:cNvPicPr>
            <a:picLocks noChangeAspect="1"/>
          </p:cNvPicPr>
          <p:nvPr/>
        </p:nvPicPr>
        <p:blipFill>
          <a:blip r:embed="rId3"/>
          <a:stretch>
            <a:fillRect/>
          </a:stretch>
        </p:blipFill>
        <p:spPr>
          <a:xfrm>
            <a:off x="7266214" y="365125"/>
            <a:ext cx="4191000" cy="1162050"/>
          </a:xfrm>
          <a:prstGeom prst="rect">
            <a:avLst/>
          </a:prstGeom>
        </p:spPr>
      </p:pic>
      <p:sp>
        <p:nvSpPr>
          <p:cNvPr id="4" name="Rectangle 3">
            <a:extLst>
              <a:ext uri="{FF2B5EF4-FFF2-40B4-BE49-F238E27FC236}">
                <a16:creationId xmlns:a16="http://schemas.microsoft.com/office/drawing/2014/main" id="{F5BD39BF-69E8-66A0-40E6-0ED23A08E72B}"/>
              </a:ext>
            </a:extLst>
          </p:cNvPr>
          <p:cNvSpPr/>
          <p:nvPr/>
        </p:nvSpPr>
        <p:spPr>
          <a:xfrm>
            <a:off x="266700" y="2908300"/>
            <a:ext cx="2768600" cy="3403600"/>
          </a:xfrm>
          <a:custGeom>
            <a:avLst/>
            <a:gdLst>
              <a:gd name="connsiteX0" fmla="*/ 0 w 2768600"/>
              <a:gd name="connsiteY0" fmla="*/ 0 h 3403600"/>
              <a:gd name="connsiteX1" fmla="*/ 719836 w 2768600"/>
              <a:gd name="connsiteY1" fmla="*/ 0 h 3403600"/>
              <a:gd name="connsiteX2" fmla="*/ 1411986 w 2768600"/>
              <a:gd name="connsiteY2" fmla="*/ 0 h 3403600"/>
              <a:gd name="connsiteX3" fmla="*/ 2076450 w 2768600"/>
              <a:gd name="connsiteY3" fmla="*/ 0 h 3403600"/>
              <a:gd name="connsiteX4" fmla="*/ 2768600 w 2768600"/>
              <a:gd name="connsiteY4" fmla="*/ 0 h 3403600"/>
              <a:gd name="connsiteX5" fmla="*/ 2768600 w 2768600"/>
              <a:gd name="connsiteY5" fmla="*/ 578612 h 3403600"/>
              <a:gd name="connsiteX6" fmla="*/ 2768600 w 2768600"/>
              <a:gd name="connsiteY6" fmla="*/ 1191260 h 3403600"/>
              <a:gd name="connsiteX7" fmla="*/ 2768600 w 2768600"/>
              <a:gd name="connsiteY7" fmla="*/ 1837944 h 3403600"/>
              <a:gd name="connsiteX8" fmla="*/ 2768600 w 2768600"/>
              <a:gd name="connsiteY8" fmla="*/ 2552700 h 3403600"/>
              <a:gd name="connsiteX9" fmla="*/ 2768600 w 2768600"/>
              <a:gd name="connsiteY9" fmla="*/ 3403600 h 3403600"/>
              <a:gd name="connsiteX10" fmla="*/ 2021078 w 2768600"/>
              <a:gd name="connsiteY10" fmla="*/ 3403600 h 3403600"/>
              <a:gd name="connsiteX11" fmla="*/ 1384300 w 2768600"/>
              <a:gd name="connsiteY11" fmla="*/ 3403600 h 3403600"/>
              <a:gd name="connsiteX12" fmla="*/ 636778 w 2768600"/>
              <a:gd name="connsiteY12" fmla="*/ 3403600 h 3403600"/>
              <a:gd name="connsiteX13" fmla="*/ 0 w 2768600"/>
              <a:gd name="connsiteY13" fmla="*/ 3403600 h 3403600"/>
              <a:gd name="connsiteX14" fmla="*/ 0 w 2768600"/>
              <a:gd name="connsiteY14" fmla="*/ 2790952 h 3403600"/>
              <a:gd name="connsiteX15" fmla="*/ 0 w 2768600"/>
              <a:gd name="connsiteY15" fmla="*/ 2144268 h 3403600"/>
              <a:gd name="connsiteX16" fmla="*/ 0 w 2768600"/>
              <a:gd name="connsiteY16" fmla="*/ 1497584 h 3403600"/>
              <a:gd name="connsiteX17" fmla="*/ 0 w 2768600"/>
              <a:gd name="connsiteY17" fmla="*/ 850900 h 3403600"/>
              <a:gd name="connsiteX18" fmla="*/ 0 w 2768600"/>
              <a:gd name="connsiteY18" fmla="*/ 0 h 340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68600" h="3403600" fill="none" extrusionOk="0">
                <a:moveTo>
                  <a:pt x="0" y="0"/>
                </a:moveTo>
                <a:cubicBezTo>
                  <a:pt x="310462" y="2223"/>
                  <a:pt x="524366" y="-13932"/>
                  <a:pt x="719836" y="0"/>
                </a:cubicBezTo>
                <a:cubicBezTo>
                  <a:pt x="915306" y="13932"/>
                  <a:pt x="1130677" y="-20814"/>
                  <a:pt x="1411986" y="0"/>
                </a:cubicBezTo>
                <a:cubicBezTo>
                  <a:pt x="1693295" y="20814"/>
                  <a:pt x="1918038" y="21630"/>
                  <a:pt x="2076450" y="0"/>
                </a:cubicBezTo>
                <a:cubicBezTo>
                  <a:pt x="2234862" y="-21630"/>
                  <a:pt x="2616626" y="-25930"/>
                  <a:pt x="2768600" y="0"/>
                </a:cubicBezTo>
                <a:cubicBezTo>
                  <a:pt x="2760533" y="198586"/>
                  <a:pt x="2761227" y="404611"/>
                  <a:pt x="2768600" y="578612"/>
                </a:cubicBezTo>
                <a:cubicBezTo>
                  <a:pt x="2775973" y="752613"/>
                  <a:pt x="2764193" y="991437"/>
                  <a:pt x="2768600" y="1191260"/>
                </a:cubicBezTo>
                <a:cubicBezTo>
                  <a:pt x="2773007" y="1391083"/>
                  <a:pt x="2739028" y="1654481"/>
                  <a:pt x="2768600" y="1837944"/>
                </a:cubicBezTo>
                <a:cubicBezTo>
                  <a:pt x="2798172" y="2021407"/>
                  <a:pt x="2784982" y="2279958"/>
                  <a:pt x="2768600" y="2552700"/>
                </a:cubicBezTo>
                <a:cubicBezTo>
                  <a:pt x="2752218" y="2825442"/>
                  <a:pt x="2770829" y="3057444"/>
                  <a:pt x="2768600" y="3403600"/>
                </a:cubicBezTo>
                <a:cubicBezTo>
                  <a:pt x="2536886" y="3389996"/>
                  <a:pt x="2326206" y="3402321"/>
                  <a:pt x="2021078" y="3403600"/>
                </a:cubicBezTo>
                <a:cubicBezTo>
                  <a:pt x="1715950" y="3404879"/>
                  <a:pt x="1540956" y="3379025"/>
                  <a:pt x="1384300" y="3403600"/>
                </a:cubicBezTo>
                <a:cubicBezTo>
                  <a:pt x="1227644" y="3428175"/>
                  <a:pt x="790616" y="3419740"/>
                  <a:pt x="636778" y="3403600"/>
                </a:cubicBezTo>
                <a:cubicBezTo>
                  <a:pt x="482940" y="3387460"/>
                  <a:pt x="217171" y="3409910"/>
                  <a:pt x="0" y="3403600"/>
                </a:cubicBezTo>
                <a:cubicBezTo>
                  <a:pt x="29211" y="3249532"/>
                  <a:pt x="5392" y="3046451"/>
                  <a:pt x="0" y="2790952"/>
                </a:cubicBezTo>
                <a:cubicBezTo>
                  <a:pt x="-5392" y="2535453"/>
                  <a:pt x="26907" y="2321000"/>
                  <a:pt x="0" y="2144268"/>
                </a:cubicBezTo>
                <a:cubicBezTo>
                  <a:pt x="-26907" y="1967536"/>
                  <a:pt x="-29312" y="1657777"/>
                  <a:pt x="0" y="1497584"/>
                </a:cubicBezTo>
                <a:cubicBezTo>
                  <a:pt x="29312" y="1337391"/>
                  <a:pt x="-24088" y="1004928"/>
                  <a:pt x="0" y="850900"/>
                </a:cubicBezTo>
                <a:cubicBezTo>
                  <a:pt x="24088" y="696872"/>
                  <a:pt x="-35230" y="388246"/>
                  <a:pt x="0" y="0"/>
                </a:cubicBezTo>
                <a:close/>
              </a:path>
              <a:path w="2768600" h="3403600" stroke="0" extrusionOk="0">
                <a:moveTo>
                  <a:pt x="0" y="0"/>
                </a:moveTo>
                <a:cubicBezTo>
                  <a:pt x="307855" y="-29053"/>
                  <a:pt x="520635" y="22123"/>
                  <a:pt x="719836" y="0"/>
                </a:cubicBezTo>
                <a:cubicBezTo>
                  <a:pt x="919037" y="-22123"/>
                  <a:pt x="1191651" y="-27927"/>
                  <a:pt x="1384300" y="0"/>
                </a:cubicBezTo>
                <a:cubicBezTo>
                  <a:pt x="1576949" y="27927"/>
                  <a:pt x="1699679" y="18195"/>
                  <a:pt x="1993392" y="0"/>
                </a:cubicBezTo>
                <a:cubicBezTo>
                  <a:pt x="2287105" y="-18195"/>
                  <a:pt x="2566187" y="-17022"/>
                  <a:pt x="2768600" y="0"/>
                </a:cubicBezTo>
                <a:cubicBezTo>
                  <a:pt x="2748297" y="169568"/>
                  <a:pt x="2749826" y="489542"/>
                  <a:pt x="2768600" y="646684"/>
                </a:cubicBezTo>
                <a:cubicBezTo>
                  <a:pt x="2787374" y="803826"/>
                  <a:pt x="2799979" y="1073548"/>
                  <a:pt x="2768600" y="1361440"/>
                </a:cubicBezTo>
                <a:cubicBezTo>
                  <a:pt x="2737221" y="1649332"/>
                  <a:pt x="2772744" y="1685956"/>
                  <a:pt x="2768600" y="1974088"/>
                </a:cubicBezTo>
                <a:cubicBezTo>
                  <a:pt x="2764456" y="2262220"/>
                  <a:pt x="2793451" y="2461010"/>
                  <a:pt x="2768600" y="2586736"/>
                </a:cubicBezTo>
                <a:cubicBezTo>
                  <a:pt x="2743749" y="2712462"/>
                  <a:pt x="2775620" y="3103686"/>
                  <a:pt x="2768600" y="3403600"/>
                </a:cubicBezTo>
                <a:cubicBezTo>
                  <a:pt x="2556086" y="3409139"/>
                  <a:pt x="2234414" y="3389323"/>
                  <a:pt x="2076450" y="3403600"/>
                </a:cubicBezTo>
                <a:cubicBezTo>
                  <a:pt x="1918486" y="3417878"/>
                  <a:pt x="1693180" y="3406695"/>
                  <a:pt x="1467358" y="3403600"/>
                </a:cubicBezTo>
                <a:cubicBezTo>
                  <a:pt x="1241536" y="3400505"/>
                  <a:pt x="993683" y="3377477"/>
                  <a:pt x="858266" y="3403600"/>
                </a:cubicBezTo>
                <a:cubicBezTo>
                  <a:pt x="722849" y="3429723"/>
                  <a:pt x="384560" y="3407652"/>
                  <a:pt x="0" y="3403600"/>
                </a:cubicBezTo>
                <a:cubicBezTo>
                  <a:pt x="-8925" y="3118322"/>
                  <a:pt x="-25665" y="2957548"/>
                  <a:pt x="0" y="2654808"/>
                </a:cubicBezTo>
                <a:cubicBezTo>
                  <a:pt x="25665" y="2352068"/>
                  <a:pt x="-14085" y="2355819"/>
                  <a:pt x="0" y="2076196"/>
                </a:cubicBezTo>
                <a:cubicBezTo>
                  <a:pt x="14085" y="1796573"/>
                  <a:pt x="26767" y="1724032"/>
                  <a:pt x="0" y="1429512"/>
                </a:cubicBezTo>
                <a:cubicBezTo>
                  <a:pt x="-26767" y="1134992"/>
                  <a:pt x="-11811" y="1027384"/>
                  <a:pt x="0" y="850900"/>
                </a:cubicBezTo>
                <a:cubicBezTo>
                  <a:pt x="11811" y="674416"/>
                  <a:pt x="11314" y="306048"/>
                  <a:pt x="0" y="0"/>
                </a:cubicBezTo>
                <a:close/>
              </a:path>
            </a:pathLst>
          </a:custGeom>
          <a:solidFill>
            <a:schemeClr val="bg1"/>
          </a:solidFill>
          <a:ln>
            <a:solidFill>
              <a:srgbClr val="00467F"/>
            </a:solidFill>
            <a:extLst>
              <a:ext uri="{C807C97D-BFC1-408E-A445-0C87EB9F89A2}">
                <ask:lineSketchStyleProps xmlns:ask="http://schemas.microsoft.com/office/drawing/2018/sketchyshapes" sd="1909745055">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a:solidFill>
                  <a:srgbClr val="00467F"/>
                </a:solidFill>
              </a:rPr>
              <a:t>Most breaches of confidentiality are accidental </a:t>
            </a:r>
          </a:p>
          <a:p>
            <a:pPr marL="285750" indent="-285750">
              <a:buFont typeface="Arial" panose="020B0604020202020204" pitchFamily="34" charset="0"/>
              <a:buChar char="•"/>
            </a:pPr>
            <a:r>
              <a:rPr lang="en-GB">
                <a:solidFill>
                  <a:srgbClr val="00467F"/>
                </a:solidFill>
              </a:rPr>
              <a:t>Important to be aware of what is considered confidential or patient identifying </a:t>
            </a:r>
          </a:p>
          <a:p>
            <a:pPr marL="285750" indent="-285750">
              <a:buFont typeface="Arial" panose="020B0604020202020204" pitchFamily="34" charset="0"/>
              <a:buChar char="•"/>
            </a:pPr>
            <a:r>
              <a:rPr lang="en-GB">
                <a:solidFill>
                  <a:srgbClr val="00467F"/>
                </a:solidFill>
              </a:rPr>
              <a:t>Potential for jigsaw disclosure </a:t>
            </a:r>
          </a:p>
        </p:txBody>
      </p:sp>
      <p:sp>
        <p:nvSpPr>
          <p:cNvPr id="9" name="Rectangle 8">
            <a:extLst>
              <a:ext uri="{FF2B5EF4-FFF2-40B4-BE49-F238E27FC236}">
                <a16:creationId xmlns:a16="http://schemas.microsoft.com/office/drawing/2014/main" id="{31680759-29A6-4F32-CBBF-EEDA177C7486}"/>
              </a:ext>
            </a:extLst>
          </p:cNvPr>
          <p:cNvSpPr/>
          <p:nvPr/>
        </p:nvSpPr>
        <p:spPr>
          <a:xfrm>
            <a:off x="266700" y="2120900"/>
            <a:ext cx="2768600" cy="787400"/>
          </a:xfrm>
          <a:custGeom>
            <a:avLst/>
            <a:gdLst>
              <a:gd name="connsiteX0" fmla="*/ 0 w 2768600"/>
              <a:gd name="connsiteY0" fmla="*/ 0 h 787400"/>
              <a:gd name="connsiteX1" fmla="*/ 636778 w 2768600"/>
              <a:gd name="connsiteY1" fmla="*/ 0 h 787400"/>
              <a:gd name="connsiteX2" fmla="*/ 1301242 w 2768600"/>
              <a:gd name="connsiteY2" fmla="*/ 0 h 787400"/>
              <a:gd name="connsiteX3" fmla="*/ 2021078 w 2768600"/>
              <a:gd name="connsiteY3" fmla="*/ 0 h 787400"/>
              <a:gd name="connsiteX4" fmla="*/ 2768600 w 2768600"/>
              <a:gd name="connsiteY4" fmla="*/ 0 h 787400"/>
              <a:gd name="connsiteX5" fmla="*/ 2768600 w 2768600"/>
              <a:gd name="connsiteY5" fmla="*/ 409448 h 787400"/>
              <a:gd name="connsiteX6" fmla="*/ 2768600 w 2768600"/>
              <a:gd name="connsiteY6" fmla="*/ 787400 h 787400"/>
              <a:gd name="connsiteX7" fmla="*/ 2104136 w 2768600"/>
              <a:gd name="connsiteY7" fmla="*/ 787400 h 787400"/>
              <a:gd name="connsiteX8" fmla="*/ 1467358 w 2768600"/>
              <a:gd name="connsiteY8" fmla="*/ 787400 h 787400"/>
              <a:gd name="connsiteX9" fmla="*/ 775208 w 2768600"/>
              <a:gd name="connsiteY9" fmla="*/ 787400 h 787400"/>
              <a:gd name="connsiteX10" fmla="*/ 0 w 2768600"/>
              <a:gd name="connsiteY10" fmla="*/ 787400 h 787400"/>
              <a:gd name="connsiteX11" fmla="*/ 0 w 2768600"/>
              <a:gd name="connsiteY11" fmla="*/ 417322 h 787400"/>
              <a:gd name="connsiteX12" fmla="*/ 0 w 2768600"/>
              <a:gd name="connsiteY12" fmla="*/ 0 h 78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68600" h="787400" fill="none" extrusionOk="0">
                <a:moveTo>
                  <a:pt x="0" y="0"/>
                </a:moveTo>
                <a:cubicBezTo>
                  <a:pt x="155829" y="5772"/>
                  <a:pt x="351828" y="-24050"/>
                  <a:pt x="636778" y="0"/>
                </a:cubicBezTo>
                <a:cubicBezTo>
                  <a:pt x="921728" y="24050"/>
                  <a:pt x="1048232" y="-29945"/>
                  <a:pt x="1301242" y="0"/>
                </a:cubicBezTo>
                <a:cubicBezTo>
                  <a:pt x="1554252" y="29945"/>
                  <a:pt x="1667269" y="6871"/>
                  <a:pt x="2021078" y="0"/>
                </a:cubicBezTo>
                <a:cubicBezTo>
                  <a:pt x="2374887" y="-6871"/>
                  <a:pt x="2482969" y="-22152"/>
                  <a:pt x="2768600" y="0"/>
                </a:cubicBezTo>
                <a:cubicBezTo>
                  <a:pt x="2788441" y="104177"/>
                  <a:pt x="2765268" y="280822"/>
                  <a:pt x="2768600" y="409448"/>
                </a:cubicBezTo>
                <a:cubicBezTo>
                  <a:pt x="2771932" y="538074"/>
                  <a:pt x="2762780" y="645986"/>
                  <a:pt x="2768600" y="787400"/>
                </a:cubicBezTo>
                <a:cubicBezTo>
                  <a:pt x="2463446" y="801019"/>
                  <a:pt x="2416934" y="773931"/>
                  <a:pt x="2104136" y="787400"/>
                </a:cubicBezTo>
                <a:cubicBezTo>
                  <a:pt x="1791338" y="800869"/>
                  <a:pt x="1756439" y="775722"/>
                  <a:pt x="1467358" y="787400"/>
                </a:cubicBezTo>
                <a:cubicBezTo>
                  <a:pt x="1178277" y="799078"/>
                  <a:pt x="1100556" y="781072"/>
                  <a:pt x="775208" y="787400"/>
                </a:cubicBezTo>
                <a:cubicBezTo>
                  <a:pt x="449860" y="793729"/>
                  <a:pt x="351786" y="764889"/>
                  <a:pt x="0" y="787400"/>
                </a:cubicBezTo>
                <a:cubicBezTo>
                  <a:pt x="-15105" y="628244"/>
                  <a:pt x="3435" y="570363"/>
                  <a:pt x="0" y="417322"/>
                </a:cubicBezTo>
                <a:cubicBezTo>
                  <a:pt x="-3435" y="264281"/>
                  <a:pt x="11765" y="207101"/>
                  <a:pt x="0" y="0"/>
                </a:cubicBezTo>
                <a:close/>
              </a:path>
              <a:path w="2768600" h="787400" stroke="0" extrusionOk="0">
                <a:moveTo>
                  <a:pt x="0" y="0"/>
                </a:moveTo>
                <a:cubicBezTo>
                  <a:pt x="209813" y="-16721"/>
                  <a:pt x="474968" y="28899"/>
                  <a:pt x="692150" y="0"/>
                </a:cubicBezTo>
                <a:cubicBezTo>
                  <a:pt x="909332" y="-28899"/>
                  <a:pt x="1194927" y="-18835"/>
                  <a:pt x="1328928" y="0"/>
                </a:cubicBezTo>
                <a:cubicBezTo>
                  <a:pt x="1462929" y="18835"/>
                  <a:pt x="1726345" y="20683"/>
                  <a:pt x="2076450" y="0"/>
                </a:cubicBezTo>
                <a:cubicBezTo>
                  <a:pt x="2426555" y="-20683"/>
                  <a:pt x="2508236" y="13800"/>
                  <a:pt x="2768600" y="0"/>
                </a:cubicBezTo>
                <a:cubicBezTo>
                  <a:pt x="2758368" y="107432"/>
                  <a:pt x="2750429" y="238086"/>
                  <a:pt x="2768600" y="385826"/>
                </a:cubicBezTo>
                <a:cubicBezTo>
                  <a:pt x="2786771" y="533566"/>
                  <a:pt x="2759833" y="650870"/>
                  <a:pt x="2768600" y="787400"/>
                </a:cubicBezTo>
                <a:cubicBezTo>
                  <a:pt x="2487141" y="821051"/>
                  <a:pt x="2256027" y="779671"/>
                  <a:pt x="2076450" y="787400"/>
                </a:cubicBezTo>
                <a:cubicBezTo>
                  <a:pt x="1896873" y="795130"/>
                  <a:pt x="1630809" y="816747"/>
                  <a:pt x="1328928" y="787400"/>
                </a:cubicBezTo>
                <a:cubicBezTo>
                  <a:pt x="1027047" y="758053"/>
                  <a:pt x="954666" y="797079"/>
                  <a:pt x="636778" y="787400"/>
                </a:cubicBezTo>
                <a:cubicBezTo>
                  <a:pt x="318890" y="777722"/>
                  <a:pt x="279423" y="806611"/>
                  <a:pt x="0" y="787400"/>
                </a:cubicBezTo>
                <a:cubicBezTo>
                  <a:pt x="-6034" y="605086"/>
                  <a:pt x="-16094" y="529086"/>
                  <a:pt x="0" y="409448"/>
                </a:cubicBezTo>
                <a:cubicBezTo>
                  <a:pt x="16094" y="289810"/>
                  <a:pt x="6730" y="164770"/>
                  <a:pt x="0" y="0"/>
                </a:cubicBezTo>
                <a:close/>
              </a:path>
            </a:pathLst>
          </a:custGeom>
          <a:solidFill>
            <a:srgbClr val="00467F"/>
          </a:solidFill>
          <a:ln>
            <a:extLst>
              <a:ext uri="{C807C97D-BFC1-408E-A445-0C87EB9F89A2}">
                <ask:lineSketchStyleProps xmlns:ask="http://schemas.microsoft.com/office/drawing/2018/sketchyshapes" sd="2908874614">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b="1"/>
              <a:t>Breaching confidentiality </a:t>
            </a:r>
          </a:p>
        </p:txBody>
      </p:sp>
      <p:pic>
        <p:nvPicPr>
          <p:cNvPr id="3" name="Graphic 2" descr="Head with gears with solid fill">
            <a:extLst>
              <a:ext uri="{FF2B5EF4-FFF2-40B4-BE49-F238E27FC236}">
                <a16:creationId xmlns:a16="http://schemas.microsoft.com/office/drawing/2014/main" id="{518DDC78-A303-4D5F-0D10-3512E0AF50F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01164" y="113507"/>
            <a:ext cx="914400" cy="914400"/>
          </a:xfrm>
          <a:prstGeom prst="rect">
            <a:avLst/>
          </a:prstGeom>
        </p:spPr>
      </p:pic>
      <p:pic>
        <p:nvPicPr>
          <p:cNvPr id="10" name="Graphic 9" descr="Puzzle with solid fill">
            <a:extLst>
              <a:ext uri="{FF2B5EF4-FFF2-40B4-BE49-F238E27FC236}">
                <a16:creationId xmlns:a16="http://schemas.microsoft.com/office/drawing/2014/main" id="{A4EA6DCB-E1BE-64A1-23D6-E23B665DD02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218639" y="902098"/>
            <a:ext cx="914400" cy="914400"/>
          </a:xfrm>
          <a:prstGeom prst="rect">
            <a:avLst/>
          </a:prstGeom>
        </p:spPr>
      </p:pic>
    </p:spTree>
    <p:extLst>
      <p:ext uri="{BB962C8B-B14F-4D97-AF65-F5344CB8AC3E}">
        <p14:creationId xmlns:p14="http://schemas.microsoft.com/office/powerpoint/2010/main" val="4199897905"/>
      </p:ext>
    </p:extLst>
  </p:cSld>
  <p:clrMapOvr>
    <a:masterClrMapping/>
  </p:clrMapOvr>
  <mc:AlternateContent xmlns:mc="http://schemas.openxmlformats.org/markup-compatibility/2006" xmlns:p14="http://schemas.microsoft.com/office/powerpoint/2010/main">
    <mc:Choice Requires="p14">
      <p:transition spd="slow" p14:dur="2000" advTm="25273"/>
    </mc:Choice>
    <mc:Fallback xmlns="">
      <p:transition spd="slow" advTm="25273"/>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E120D-13D3-BF5C-0198-5264FCC97F9B}"/>
              </a:ext>
            </a:extLst>
          </p:cNvPr>
          <p:cNvSpPr>
            <a:spLocks noGrp="1"/>
          </p:cNvSpPr>
          <p:nvPr>
            <p:ph type="title"/>
          </p:nvPr>
        </p:nvSpPr>
        <p:spPr/>
        <p:txBody>
          <a:bodyPr/>
          <a:lstStyle/>
          <a:p>
            <a:r>
              <a:rPr lang="en-US">
                <a:solidFill>
                  <a:srgbClr val="00467F"/>
                </a:solidFill>
                <a:cs typeface="Calibri Light"/>
              </a:rPr>
              <a:t>Risks</a:t>
            </a:r>
          </a:p>
        </p:txBody>
      </p:sp>
      <p:pic>
        <p:nvPicPr>
          <p:cNvPr id="5" name="Picture 4">
            <a:extLst>
              <a:ext uri="{FF2B5EF4-FFF2-40B4-BE49-F238E27FC236}">
                <a16:creationId xmlns:a16="http://schemas.microsoft.com/office/drawing/2014/main" id="{42FD0FFA-2D5B-CE82-A7DB-0B2E2F441519}"/>
              </a:ext>
            </a:extLst>
          </p:cNvPr>
          <p:cNvPicPr>
            <a:picLocks noChangeAspect="1"/>
          </p:cNvPicPr>
          <p:nvPr/>
        </p:nvPicPr>
        <p:blipFill>
          <a:blip r:embed="rId3"/>
          <a:stretch>
            <a:fillRect/>
          </a:stretch>
        </p:blipFill>
        <p:spPr>
          <a:xfrm>
            <a:off x="7266214" y="365125"/>
            <a:ext cx="4191000" cy="1162050"/>
          </a:xfrm>
          <a:prstGeom prst="rect">
            <a:avLst/>
          </a:prstGeom>
        </p:spPr>
      </p:pic>
      <p:sp>
        <p:nvSpPr>
          <p:cNvPr id="4" name="Rectangle 3">
            <a:extLst>
              <a:ext uri="{FF2B5EF4-FFF2-40B4-BE49-F238E27FC236}">
                <a16:creationId xmlns:a16="http://schemas.microsoft.com/office/drawing/2014/main" id="{F5BD39BF-69E8-66A0-40E6-0ED23A08E72B}"/>
              </a:ext>
            </a:extLst>
          </p:cNvPr>
          <p:cNvSpPr/>
          <p:nvPr/>
        </p:nvSpPr>
        <p:spPr>
          <a:xfrm>
            <a:off x="266700" y="2120900"/>
            <a:ext cx="2768600" cy="4191000"/>
          </a:xfrm>
          <a:prstGeom prst="rect">
            <a:avLst/>
          </a:prstGeom>
          <a:solidFill>
            <a:schemeClr val="bg1"/>
          </a:solidFill>
          <a:ln>
            <a:solidFill>
              <a:srgbClr val="00467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rgbClr val="00467F"/>
              </a:solidFill>
            </a:endParaRPr>
          </a:p>
        </p:txBody>
      </p:sp>
      <p:sp>
        <p:nvSpPr>
          <p:cNvPr id="6" name="Rectangle 5">
            <a:extLst>
              <a:ext uri="{FF2B5EF4-FFF2-40B4-BE49-F238E27FC236}">
                <a16:creationId xmlns:a16="http://schemas.microsoft.com/office/drawing/2014/main" id="{5695718A-7D00-AD1C-3259-99160798483C}"/>
              </a:ext>
            </a:extLst>
          </p:cNvPr>
          <p:cNvSpPr/>
          <p:nvPr/>
        </p:nvSpPr>
        <p:spPr>
          <a:xfrm>
            <a:off x="3251200" y="2908300"/>
            <a:ext cx="2768600" cy="3403600"/>
          </a:xfrm>
          <a:custGeom>
            <a:avLst/>
            <a:gdLst>
              <a:gd name="connsiteX0" fmla="*/ 0 w 2768600"/>
              <a:gd name="connsiteY0" fmla="*/ 0 h 3403600"/>
              <a:gd name="connsiteX1" fmla="*/ 747522 w 2768600"/>
              <a:gd name="connsiteY1" fmla="*/ 0 h 3403600"/>
              <a:gd name="connsiteX2" fmla="*/ 1411986 w 2768600"/>
              <a:gd name="connsiteY2" fmla="*/ 0 h 3403600"/>
              <a:gd name="connsiteX3" fmla="*/ 2021078 w 2768600"/>
              <a:gd name="connsiteY3" fmla="*/ 0 h 3403600"/>
              <a:gd name="connsiteX4" fmla="*/ 2768600 w 2768600"/>
              <a:gd name="connsiteY4" fmla="*/ 0 h 3403600"/>
              <a:gd name="connsiteX5" fmla="*/ 2768600 w 2768600"/>
              <a:gd name="connsiteY5" fmla="*/ 748792 h 3403600"/>
              <a:gd name="connsiteX6" fmla="*/ 2768600 w 2768600"/>
              <a:gd name="connsiteY6" fmla="*/ 1361440 h 3403600"/>
              <a:gd name="connsiteX7" fmla="*/ 2768600 w 2768600"/>
              <a:gd name="connsiteY7" fmla="*/ 1974088 h 3403600"/>
              <a:gd name="connsiteX8" fmla="*/ 2768600 w 2768600"/>
              <a:gd name="connsiteY8" fmla="*/ 2620772 h 3403600"/>
              <a:gd name="connsiteX9" fmla="*/ 2768600 w 2768600"/>
              <a:gd name="connsiteY9" fmla="*/ 3403600 h 3403600"/>
              <a:gd name="connsiteX10" fmla="*/ 2104136 w 2768600"/>
              <a:gd name="connsiteY10" fmla="*/ 3403600 h 3403600"/>
              <a:gd name="connsiteX11" fmla="*/ 1467358 w 2768600"/>
              <a:gd name="connsiteY11" fmla="*/ 3403600 h 3403600"/>
              <a:gd name="connsiteX12" fmla="*/ 747522 w 2768600"/>
              <a:gd name="connsiteY12" fmla="*/ 3403600 h 3403600"/>
              <a:gd name="connsiteX13" fmla="*/ 0 w 2768600"/>
              <a:gd name="connsiteY13" fmla="*/ 3403600 h 3403600"/>
              <a:gd name="connsiteX14" fmla="*/ 0 w 2768600"/>
              <a:gd name="connsiteY14" fmla="*/ 2790952 h 3403600"/>
              <a:gd name="connsiteX15" fmla="*/ 0 w 2768600"/>
              <a:gd name="connsiteY15" fmla="*/ 2178304 h 3403600"/>
              <a:gd name="connsiteX16" fmla="*/ 0 w 2768600"/>
              <a:gd name="connsiteY16" fmla="*/ 1429512 h 3403600"/>
              <a:gd name="connsiteX17" fmla="*/ 0 w 2768600"/>
              <a:gd name="connsiteY17" fmla="*/ 850900 h 3403600"/>
              <a:gd name="connsiteX18" fmla="*/ 0 w 2768600"/>
              <a:gd name="connsiteY18" fmla="*/ 0 h 340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68600" h="3403600" fill="none" extrusionOk="0">
                <a:moveTo>
                  <a:pt x="0" y="0"/>
                </a:moveTo>
                <a:cubicBezTo>
                  <a:pt x="225936" y="-8556"/>
                  <a:pt x="386376" y="-30260"/>
                  <a:pt x="747522" y="0"/>
                </a:cubicBezTo>
                <a:cubicBezTo>
                  <a:pt x="1108668" y="30260"/>
                  <a:pt x="1241281" y="-32824"/>
                  <a:pt x="1411986" y="0"/>
                </a:cubicBezTo>
                <a:cubicBezTo>
                  <a:pt x="1582691" y="32824"/>
                  <a:pt x="1778057" y="23225"/>
                  <a:pt x="2021078" y="0"/>
                </a:cubicBezTo>
                <a:cubicBezTo>
                  <a:pt x="2264099" y="-23225"/>
                  <a:pt x="2430880" y="-2024"/>
                  <a:pt x="2768600" y="0"/>
                </a:cubicBezTo>
                <a:cubicBezTo>
                  <a:pt x="2782621" y="323877"/>
                  <a:pt x="2772644" y="388841"/>
                  <a:pt x="2768600" y="748792"/>
                </a:cubicBezTo>
                <a:cubicBezTo>
                  <a:pt x="2764556" y="1108743"/>
                  <a:pt x="2758844" y="1093945"/>
                  <a:pt x="2768600" y="1361440"/>
                </a:cubicBezTo>
                <a:cubicBezTo>
                  <a:pt x="2778356" y="1628935"/>
                  <a:pt x="2786021" y="1836408"/>
                  <a:pt x="2768600" y="1974088"/>
                </a:cubicBezTo>
                <a:cubicBezTo>
                  <a:pt x="2751179" y="2111768"/>
                  <a:pt x="2739816" y="2306244"/>
                  <a:pt x="2768600" y="2620772"/>
                </a:cubicBezTo>
                <a:cubicBezTo>
                  <a:pt x="2797384" y="2935300"/>
                  <a:pt x="2803533" y="3130699"/>
                  <a:pt x="2768600" y="3403600"/>
                </a:cubicBezTo>
                <a:cubicBezTo>
                  <a:pt x="2440980" y="3413418"/>
                  <a:pt x="2248119" y="3392880"/>
                  <a:pt x="2104136" y="3403600"/>
                </a:cubicBezTo>
                <a:cubicBezTo>
                  <a:pt x="1960153" y="3414320"/>
                  <a:pt x="1755024" y="3372394"/>
                  <a:pt x="1467358" y="3403600"/>
                </a:cubicBezTo>
                <a:cubicBezTo>
                  <a:pt x="1179692" y="3434806"/>
                  <a:pt x="1046847" y="3438117"/>
                  <a:pt x="747522" y="3403600"/>
                </a:cubicBezTo>
                <a:cubicBezTo>
                  <a:pt x="448197" y="3369083"/>
                  <a:pt x="174011" y="3421438"/>
                  <a:pt x="0" y="3403600"/>
                </a:cubicBezTo>
                <a:cubicBezTo>
                  <a:pt x="30422" y="3214485"/>
                  <a:pt x="-20432" y="2926874"/>
                  <a:pt x="0" y="2790952"/>
                </a:cubicBezTo>
                <a:cubicBezTo>
                  <a:pt x="20432" y="2655030"/>
                  <a:pt x="-17568" y="2365186"/>
                  <a:pt x="0" y="2178304"/>
                </a:cubicBezTo>
                <a:cubicBezTo>
                  <a:pt x="17568" y="1991422"/>
                  <a:pt x="4154" y="1775163"/>
                  <a:pt x="0" y="1429512"/>
                </a:cubicBezTo>
                <a:cubicBezTo>
                  <a:pt x="-4154" y="1083861"/>
                  <a:pt x="-16257" y="1128620"/>
                  <a:pt x="0" y="850900"/>
                </a:cubicBezTo>
                <a:cubicBezTo>
                  <a:pt x="16257" y="573180"/>
                  <a:pt x="-16630" y="309328"/>
                  <a:pt x="0" y="0"/>
                </a:cubicBezTo>
                <a:close/>
              </a:path>
              <a:path w="2768600" h="3403600" stroke="0" extrusionOk="0">
                <a:moveTo>
                  <a:pt x="0" y="0"/>
                </a:moveTo>
                <a:cubicBezTo>
                  <a:pt x="298592" y="18409"/>
                  <a:pt x="413261" y="-20628"/>
                  <a:pt x="664464" y="0"/>
                </a:cubicBezTo>
                <a:cubicBezTo>
                  <a:pt x="915667" y="20628"/>
                  <a:pt x="1017896" y="-5828"/>
                  <a:pt x="1273556" y="0"/>
                </a:cubicBezTo>
                <a:cubicBezTo>
                  <a:pt x="1529216" y="5828"/>
                  <a:pt x="1650389" y="5366"/>
                  <a:pt x="2021078" y="0"/>
                </a:cubicBezTo>
                <a:cubicBezTo>
                  <a:pt x="2391767" y="-5366"/>
                  <a:pt x="2453937" y="31892"/>
                  <a:pt x="2768600" y="0"/>
                </a:cubicBezTo>
                <a:cubicBezTo>
                  <a:pt x="2767373" y="131435"/>
                  <a:pt x="2740009" y="398833"/>
                  <a:pt x="2768600" y="578612"/>
                </a:cubicBezTo>
                <a:cubicBezTo>
                  <a:pt x="2797191" y="758391"/>
                  <a:pt x="2781172" y="1057938"/>
                  <a:pt x="2768600" y="1259332"/>
                </a:cubicBezTo>
                <a:cubicBezTo>
                  <a:pt x="2756028" y="1460726"/>
                  <a:pt x="2740351" y="1747192"/>
                  <a:pt x="2768600" y="1906016"/>
                </a:cubicBezTo>
                <a:cubicBezTo>
                  <a:pt x="2796849" y="2064840"/>
                  <a:pt x="2768319" y="2375385"/>
                  <a:pt x="2768600" y="2518664"/>
                </a:cubicBezTo>
                <a:cubicBezTo>
                  <a:pt x="2768881" y="2661943"/>
                  <a:pt x="2733053" y="3153977"/>
                  <a:pt x="2768600" y="3403600"/>
                </a:cubicBezTo>
                <a:cubicBezTo>
                  <a:pt x="2538605" y="3437545"/>
                  <a:pt x="2313246" y="3396943"/>
                  <a:pt x="2076450" y="3403600"/>
                </a:cubicBezTo>
                <a:cubicBezTo>
                  <a:pt x="1839654" y="3410258"/>
                  <a:pt x="1676374" y="3431238"/>
                  <a:pt x="1328928" y="3403600"/>
                </a:cubicBezTo>
                <a:cubicBezTo>
                  <a:pt x="981482" y="3375962"/>
                  <a:pt x="804434" y="3398746"/>
                  <a:pt x="636778" y="3403600"/>
                </a:cubicBezTo>
                <a:cubicBezTo>
                  <a:pt x="469122" y="3408455"/>
                  <a:pt x="186697" y="3387698"/>
                  <a:pt x="0" y="3403600"/>
                </a:cubicBezTo>
                <a:cubicBezTo>
                  <a:pt x="9952" y="3222751"/>
                  <a:pt x="22309" y="2963396"/>
                  <a:pt x="0" y="2722880"/>
                </a:cubicBezTo>
                <a:cubicBezTo>
                  <a:pt x="-22309" y="2482364"/>
                  <a:pt x="3490" y="2313885"/>
                  <a:pt x="0" y="2076196"/>
                </a:cubicBezTo>
                <a:cubicBezTo>
                  <a:pt x="-3490" y="1838507"/>
                  <a:pt x="12644" y="1683089"/>
                  <a:pt x="0" y="1395476"/>
                </a:cubicBezTo>
                <a:cubicBezTo>
                  <a:pt x="-12644" y="1107863"/>
                  <a:pt x="19979" y="896979"/>
                  <a:pt x="0" y="714756"/>
                </a:cubicBezTo>
                <a:cubicBezTo>
                  <a:pt x="-19979" y="532533"/>
                  <a:pt x="30617" y="283802"/>
                  <a:pt x="0" y="0"/>
                </a:cubicBezTo>
                <a:close/>
              </a:path>
            </a:pathLst>
          </a:custGeom>
          <a:solidFill>
            <a:schemeClr val="bg1"/>
          </a:solidFill>
          <a:ln>
            <a:solidFill>
              <a:srgbClr val="00467F"/>
            </a:solidFill>
            <a:extLst>
              <a:ext uri="{C807C97D-BFC1-408E-A445-0C87EB9F89A2}">
                <ask:lineSketchStyleProps xmlns:ask="http://schemas.microsoft.com/office/drawing/2018/sketchyshapes" sd="2716767971">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a:solidFill>
                  <a:srgbClr val="00467F"/>
                </a:solidFill>
              </a:rPr>
              <a:t>You cannot control the reach of a social media post</a:t>
            </a:r>
          </a:p>
          <a:p>
            <a:pPr marL="285750" indent="-285750">
              <a:buFont typeface="Arial" panose="020B0604020202020204" pitchFamily="34" charset="0"/>
              <a:buChar char="•"/>
            </a:pPr>
            <a:r>
              <a:rPr lang="en-GB">
                <a:solidFill>
                  <a:srgbClr val="00467F"/>
                </a:solidFill>
              </a:rPr>
              <a:t>Misinformation can cause harm to patients</a:t>
            </a:r>
          </a:p>
          <a:p>
            <a:pPr marL="285750" indent="-285750">
              <a:buFont typeface="Arial" panose="020B0604020202020204" pitchFamily="34" charset="0"/>
              <a:buChar char="•"/>
            </a:pPr>
            <a:r>
              <a:rPr lang="en-GB">
                <a:solidFill>
                  <a:srgbClr val="00467F"/>
                </a:solidFill>
              </a:rPr>
              <a:t>Updates to your field posted on social media should be backed up by scientific data</a:t>
            </a:r>
          </a:p>
          <a:p>
            <a:pPr marL="285750" indent="-285750" algn="ctr">
              <a:buFont typeface="Arial" panose="020B0604020202020204" pitchFamily="34" charset="0"/>
              <a:buChar char="•"/>
            </a:pPr>
            <a:endParaRPr lang="en-GB">
              <a:solidFill>
                <a:srgbClr val="00467F"/>
              </a:solidFill>
            </a:endParaRPr>
          </a:p>
        </p:txBody>
      </p:sp>
      <p:sp>
        <p:nvSpPr>
          <p:cNvPr id="9" name="Rectangle 8">
            <a:extLst>
              <a:ext uri="{FF2B5EF4-FFF2-40B4-BE49-F238E27FC236}">
                <a16:creationId xmlns:a16="http://schemas.microsoft.com/office/drawing/2014/main" id="{31680759-29A6-4F32-CBBF-EEDA177C7486}"/>
              </a:ext>
            </a:extLst>
          </p:cNvPr>
          <p:cNvSpPr/>
          <p:nvPr/>
        </p:nvSpPr>
        <p:spPr>
          <a:xfrm>
            <a:off x="266700" y="2120900"/>
            <a:ext cx="2768600" cy="787400"/>
          </a:xfrm>
          <a:custGeom>
            <a:avLst/>
            <a:gdLst>
              <a:gd name="connsiteX0" fmla="*/ 0 w 2768600"/>
              <a:gd name="connsiteY0" fmla="*/ 0 h 787400"/>
              <a:gd name="connsiteX1" fmla="*/ 719836 w 2768600"/>
              <a:gd name="connsiteY1" fmla="*/ 0 h 787400"/>
              <a:gd name="connsiteX2" fmla="*/ 1411986 w 2768600"/>
              <a:gd name="connsiteY2" fmla="*/ 0 h 787400"/>
              <a:gd name="connsiteX3" fmla="*/ 2131822 w 2768600"/>
              <a:gd name="connsiteY3" fmla="*/ 0 h 787400"/>
              <a:gd name="connsiteX4" fmla="*/ 2768600 w 2768600"/>
              <a:gd name="connsiteY4" fmla="*/ 0 h 787400"/>
              <a:gd name="connsiteX5" fmla="*/ 2768600 w 2768600"/>
              <a:gd name="connsiteY5" fmla="*/ 385826 h 787400"/>
              <a:gd name="connsiteX6" fmla="*/ 2768600 w 2768600"/>
              <a:gd name="connsiteY6" fmla="*/ 787400 h 787400"/>
              <a:gd name="connsiteX7" fmla="*/ 2104136 w 2768600"/>
              <a:gd name="connsiteY7" fmla="*/ 787400 h 787400"/>
              <a:gd name="connsiteX8" fmla="*/ 1356614 w 2768600"/>
              <a:gd name="connsiteY8" fmla="*/ 787400 h 787400"/>
              <a:gd name="connsiteX9" fmla="*/ 747522 w 2768600"/>
              <a:gd name="connsiteY9" fmla="*/ 787400 h 787400"/>
              <a:gd name="connsiteX10" fmla="*/ 0 w 2768600"/>
              <a:gd name="connsiteY10" fmla="*/ 787400 h 787400"/>
              <a:gd name="connsiteX11" fmla="*/ 0 w 2768600"/>
              <a:gd name="connsiteY11" fmla="*/ 377952 h 787400"/>
              <a:gd name="connsiteX12" fmla="*/ 0 w 2768600"/>
              <a:gd name="connsiteY12" fmla="*/ 0 h 78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68600" h="787400" fill="none" extrusionOk="0">
                <a:moveTo>
                  <a:pt x="0" y="0"/>
                </a:moveTo>
                <a:cubicBezTo>
                  <a:pt x="265758" y="-4352"/>
                  <a:pt x="447304" y="-3505"/>
                  <a:pt x="719836" y="0"/>
                </a:cubicBezTo>
                <a:cubicBezTo>
                  <a:pt x="992368" y="3505"/>
                  <a:pt x="1068808" y="-10055"/>
                  <a:pt x="1411986" y="0"/>
                </a:cubicBezTo>
                <a:cubicBezTo>
                  <a:pt x="1755164" y="10055"/>
                  <a:pt x="1960428" y="-9773"/>
                  <a:pt x="2131822" y="0"/>
                </a:cubicBezTo>
                <a:cubicBezTo>
                  <a:pt x="2303216" y="9773"/>
                  <a:pt x="2487064" y="-15329"/>
                  <a:pt x="2768600" y="0"/>
                </a:cubicBezTo>
                <a:cubicBezTo>
                  <a:pt x="2762584" y="162770"/>
                  <a:pt x="2775567" y="206247"/>
                  <a:pt x="2768600" y="385826"/>
                </a:cubicBezTo>
                <a:cubicBezTo>
                  <a:pt x="2761633" y="565405"/>
                  <a:pt x="2756907" y="629492"/>
                  <a:pt x="2768600" y="787400"/>
                </a:cubicBezTo>
                <a:cubicBezTo>
                  <a:pt x="2603021" y="813816"/>
                  <a:pt x="2297140" y="780303"/>
                  <a:pt x="2104136" y="787400"/>
                </a:cubicBezTo>
                <a:cubicBezTo>
                  <a:pt x="1911132" y="794497"/>
                  <a:pt x="1540759" y="801501"/>
                  <a:pt x="1356614" y="787400"/>
                </a:cubicBezTo>
                <a:cubicBezTo>
                  <a:pt x="1172469" y="773299"/>
                  <a:pt x="910593" y="809391"/>
                  <a:pt x="747522" y="787400"/>
                </a:cubicBezTo>
                <a:cubicBezTo>
                  <a:pt x="584451" y="765409"/>
                  <a:pt x="178636" y="778362"/>
                  <a:pt x="0" y="787400"/>
                </a:cubicBezTo>
                <a:cubicBezTo>
                  <a:pt x="-13512" y="638673"/>
                  <a:pt x="4336" y="473009"/>
                  <a:pt x="0" y="377952"/>
                </a:cubicBezTo>
                <a:cubicBezTo>
                  <a:pt x="-4336" y="282895"/>
                  <a:pt x="7134" y="179062"/>
                  <a:pt x="0" y="0"/>
                </a:cubicBezTo>
                <a:close/>
              </a:path>
              <a:path w="2768600" h="787400" stroke="0" extrusionOk="0">
                <a:moveTo>
                  <a:pt x="0" y="0"/>
                </a:moveTo>
                <a:cubicBezTo>
                  <a:pt x="329923" y="29964"/>
                  <a:pt x="498062" y="33001"/>
                  <a:pt x="692150" y="0"/>
                </a:cubicBezTo>
                <a:cubicBezTo>
                  <a:pt x="886238" y="-33001"/>
                  <a:pt x="1127346" y="27841"/>
                  <a:pt x="1328928" y="0"/>
                </a:cubicBezTo>
                <a:cubicBezTo>
                  <a:pt x="1530510" y="-27841"/>
                  <a:pt x="1811375" y="17879"/>
                  <a:pt x="1938020" y="0"/>
                </a:cubicBezTo>
                <a:cubicBezTo>
                  <a:pt x="2064665" y="-17879"/>
                  <a:pt x="2542297" y="19024"/>
                  <a:pt x="2768600" y="0"/>
                </a:cubicBezTo>
                <a:cubicBezTo>
                  <a:pt x="2783252" y="110096"/>
                  <a:pt x="2766847" y="251984"/>
                  <a:pt x="2768600" y="393700"/>
                </a:cubicBezTo>
                <a:cubicBezTo>
                  <a:pt x="2770353" y="535416"/>
                  <a:pt x="2756295" y="695801"/>
                  <a:pt x="2768600" y="787400"/>
                </a:cubicBezTo>
                <a:cubicBezTo>
                  <a:pt x="2606130" y="817462"/>
                  <a:pt x="2193181" y="809950"/>
                  <a:pt x="2021078" y="787400"/>
                </a:cubicBezTo>
                <a:cubicBezTo>
                  <a:pt x="1848975" y="764850"/>
                  <a:pt x="1471820" y="765498"/>
                  <a:pt x="1328928" y="787400"/>
                </a:cubicBezTo>
                <a:cubicBezTo>
                  <a:pt x="1186036" y="809303"/>
                  <a:pt x="816457" y="798618"/>
                  <a:pt x="609092" y="787400"/>
                </a:cubicBezTo>
                <a:cubicBezTo>
                  <a:pt x="401727" y="776182"/>
                  <a:pt x="249549" y="763827"/>
                  <a:pt x="0" y="787400"/>
                </a:cubicBezTo>
                <a:cubicBezTo>
                  <a:pt x="-2200" y="696858"/>
                  <a:pt x="-17004" y="495210"/>
                  <a:pt x="0" y="377952"/>
                </a:cubicBezTo>
                <a:cubicBezTo>
                  <a:pt x="17004" y="260694"/>
                  <a:pt x="-4395" y="100317"/>
                  <a:pt x="0" y="0"/>
                </a:cubicBezTo>
                <a:close/>
              </a:path>
            </a:pathLst>
          </a:custGeom>
          <a:solidFill>
            <a:srgbClr val="00467F"/>
          </a:solidFill>
          <a:ln>
            <a:extLst>
              <a:ext uri="{C807C97D-BFC1-408E-A445-0C87EB9F89A2}">
                <ask:lineSketchStyleProps xmlns:ask="http://schemas.microsoft.com/office/drawing/2018/sketchyshapes" sd="2351377468">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b="1"/>
              <a:t>Breaching confidentiality </a:t>
            </a:r>
          </a:p>
        </p:txBody>
      </p:sp>
      <p:sp>
        <p:nvSpPr>
          <p:cNvPr id="10" name="Rectangle 9">
            <a:extLst>
              <a:ext uri="{FF2B5EF4-FFF2-40B4-BE49-F238E27FC236}">
                <a16:creationId xmlns:a16="http://schemas.microsoft.com/office/drawing/2014/main" id="{5CB16074-8C50-51DC-40C9-D1BB8BCD0949}"/>
              </a:ext>
            </a:extLst>
          </p:cNvPr>
          <p:cNvSpPr/>
          <p:nvPr/>
        </p:nvSpPr>
        <p:spPr>
          <a:xfrm>
            <a:off x="3251200" y="2122488"/>
            <a:ext cx="2768600" cy="787400"/>
          </a:xfrm>
          <a:custGeom>
            <a:avLst/>
            <a:gdLst>
              <a:gd name="connsiteX0" fmla="*/ 0 w 2768600"/>
              <a:gd name="connsiteY0" fmla="*/ 0 h 787400"/>
              <a:gd name="connsiteX1" fmla="*/ 664464 w 2768600"/>
              <a:gd name="connsiteY1" fmla="*/ 0 h 787400"/>
              <a:gd name="connsiteX2" fmla="*/ 1301242 w 2768600"/>
              <a:gd name="connsiteY2" fmla="*/ 0 h 787400"/>
              <a:gd name="connsiteX3" fmla="*/ 1965706 w 2768600"/>
              <a:gd name="connsiteY3" fmla="*/ 0 h 787400"/>
              <a:gd name="connsiteX4" fmla="*/ 2768600 w 2768600"/>
              <a:gd name="connsiteY4" fmla="*/ 0 h 787400"/>
              <a:gd name="connsiteX5" fmla="*/ 2768600 w 2768600"/>
              <a:gd name="connsiteY5" fmla="*/ 393700 h 787400"/>
              <a:gd name="connsiteX6" fmla="*/ 2768600 w 2768600"/>
              <a:gd name="connsiteY6" fmla="*/ 787400 h 787400"/>
              <a:gd name="connsiteX7" fmla="*/ 2048764 w 2768600"/>
              <a:gd name="connsiteY7" fmla="*/ 787400 h 787400"/>
              <a:gd name="connsiteX8" fmla="*/ 1384300 w 2768600"/>
              <a:gd name="connsiteY8" fmla="*/ 787400 h 787400"/>
              <a:gd name="connsiteX9" fmla="*/ 747522 w 2768600"/>
              <a:gd name="connsiteY9" fmla="*/ 787400 h 787400"/>
              <a:gd name="connsiteX10" fmla="*/ 0 w 2768600"/>
              <a:gd name="connsiteY10" fmla="*/ 787400 h 787400"/>
              <a:gd name="connsiteX11" fmla="*/ 0 w 2768600"/>
              <a:gd name="connsiteY11" fmla="*/ 401574 h 787400"/>
              <a:gd name="connsiteX12" fmla="*/ 0 w 2768600"/>
              <a:gd name="connsiteY12" fmla="*/ 0 h 78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68600" h="787400" fill="none" extrusionOk="0">
                <a:moveTo>
                  <a:pt x="0" y="0"/>
                </a:moveTo>
                <a:cubicBezTo>
                  <a:pt x="330976" y="-17239"/>
                  <a:pt x="388916" y="13429"/>
                  <a:pt x="664464" y="0"/>
                </a:cubicBezTo>
                <a:cubicBezTo>
                  <a:pt x="940012" y="-13429"/>
                  <a:pt x="1056718" y="25263"/>
                  <a:pt x="1301242" y="0"/>
                </a:cubicBezTo>
                <a:cubicBezTo>
                  <a:pt x="1545766" y="-25263"/>
                  <a:pt x="1813479" y="-300"/>
                  <a:pt x="1965706" y="0"/>
                </a:cubicBezTo>
                <a:cubicBezTo>
                  <a:pt x="2117933" y="300"/>
                  <a:pt x="2474662" y="-21278"/>
                  <a:pt x="2768600" y="0"/>
                </a:cubicBezTo>
                <a:cubicBezTo>
                  <a:pt x="2755119" y="124065"/>
                  <a:pt x="2755383" y="306006"/>
                  <a:pt x="2768600" y="393700"/>
                </a:cubicBezTo>
                <a:cubicBezTo>
                  <a:pt x="2781817" y="481394"/>
                  <a:pt x="2785584" y="608319"/>
                  <a:pt x="2768600" y="787400"/>
                </a:cubicBezTo>
                <a:cubicBezTo>
                  <a:pt x="2616126" y="798689"/>
                  <a:pt x="2261870" y="807765"/>
                  <a:pt x="2048764" y="787400"/>
                </a:cubicBezTo>
                <a:cubicBezTo>
                  <a:pt x="1835658" y="767035"/>
                  <a:pt x="1547513" y="775441"/>
                  <a:pt x="1384300" y="787400"/>
                </a:cubicBezTo>
                <a:cubicBezTo>
                  <a:pt x="1221087" y="799359"/>
                  <a:pt x="952043" y="814074"/>
                  <a:pt x="747522" y="787400"/>
                </a:cubicBezTo>
                <a:cubicBezTo>
                  <a:pt x="543001" y="760726"/>
                  <a:pt x="312859" y="769842"/>
                  <a:pt x="0" y="787400"/>
                </a:cubicBezTo>
                <a:cubicBezTo>
                  <a:pt x="-6468" y="634598"/>
                  <a:pt x="-959" y="585662"/>
                  <a:pt x="0" y="401574"/>
                </a:cubicBezTo>
                <a:cubicBezTo>
                  <a:pt x="959" y="217486"/>
                  <a:pt x="-16635" y="107505"/>
                  <a:pt x="0" y="0"/>
                </a:cubicBezTo>
                <a:close/>
              </a:path>
              <a:path w="2768600" h="787400" stroke="0" extrusionOk="0">
                <a:moveTo>
                  <a:pt x="0" y="0"/>
                </a:moveTo>
                <a:cubicBezTo>
                  <a:pt x="269712" y="28031"/>
                  <a:pt x="442933" y="-8363"/>
                  <a:pt x="609092" y="0"/>
                </a:cubicBezTo>
                <a:cubicBezTo>
                  <a:pt x="775251" y="8363"/>
                  <a:pt x="1043850" y="-16540"/>
                  <a:pt x="1328928" y="0"/>
                </a:cubicBezTo>
                <a:cubicBezTo>
                  <a:pt x="1614006" y="16540"/>
                  <a:pt x="1894550" y="-35871"/>
                  <a:pt x="2048764" y="0"/>
                </a:cubicBezTo>
                <a:cubicBezTo>
                  <a:pt x="2202978" y="35871"/>
                  <a:pt x="2607781" y="-17079"/>
                  <a:pt x="2768600" y="0"/>
                </a:cubicBezTo>
                <a:cubicBezTo>
                  <a:pt x="2778385" y="126802"/>
                  <a:pt x="2776105" y="290281"/>
                  <a:pt x="2768600" y="370078"/>
                </a:cubicBezTo>
                <a:cubicBezTo>
                  <a:pt x="2761095" y="449875"/>
                  <a:pt x="2751033" y="638686"/>
                  <a:pt x="2768600" y="787400"/>
                </a:cubicBezTo>
                <a:cubicBezTo>
                  <a:pt x="2480031" y="775624"/>
                  <a:pt x="2275106" y="791968"/>
                  <a:pt x="2131822" y="787400"/>
                </a:cubicBezTo>
                <a:cubicBezTo>
                  <a:pt x="1988538" y="782832"/>
                  <a:pt x="1701142" y="793898"/>
                  <a:pt x="1439672" y="787400"/>
                </a:cubicBezTo>
                <a:cubicBezTo>
                  <a:pt x="1178202" y="780903"/>
                  <a:pt x="1017078" y="789869"/>
                  <a:pt x="692150" y="787400"/>
                </a:cubicBezTo>
                <a:cubicBezTo>
                  <a:pt x="367222" y="784931"/>
                  <a:pt x="230470" y="752965"/>
                  <a:pt x="0" y="787400"/>
                </a:cubicBezTo>
                <a:cubicBezTo>
                  <a:pt x="-12317" y="600331"/>
                  <a:pt x="-1041" y="553950"/>
                  <a:pt x="0" y="401574"/>
                </a:cubicBezTo>
                <a:cubicBezTo>
                  <a:pt x="1041" y="249198"/>
                  <a:pt x="-16076" y="182045"/>
                  <a:pt x="0" y="0"/>
                </a:cubicBezTo>
                <a:close/>
              </a:path>
            </a:pathLst>
          </a:custGeom>
          <a:solidFill>
            <a:srgbClr val="00467F"/>
          </a:solidFill>
          <a:ln>
            <a:extLst>
              <a:ext uri="{C807C97D-BFC1-408E-A445-0C87EB9F89A2}">
                <ask:lineSketchStyleProps xmlns:ask="http://schemas.microsoft.com/office/drawing/2018/sketchyshapes" sd="3560130111">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b="1"/>
              <a:t>Spreading misinformation</a:t>
            </a:r>
          </a:p>
        </p:txBody>
      </p:sp>
      <p:sp>
        <p:nvSpPr>
          <p:cNvPr id="14" name="Rectangle 13">
            <a:extLst>
              <a:ext uri="{FF2B5EF4-FFF2-40B4-BE49-F238E27FC236}">
                <a16:creationId xmlns:a16="http://schemas.microsoft.com/office/drawing/2014/main" id="{704A1D29-9A79-3924-3570-0B76A3A18A63}"/>
              </a:ext>
            </a:extLst>
          </p:cNvPr>
          <p:cNvSpPr/>
          <p:nvPr/>
        </p:nvSpPr>
        <p:spPr>
          <a:xfrm>
            <a:off x="266700" y="2908300"/>
            <a:ext cx="2768600" cy="3403600"/>
          </a:xfrm>
          <a:custGeom>
            <a:avLst/>
            <a:gdLst>
              <a:gd name="connsiteX0" fmla="*/ 0 w 2768600"/>
              <a:gd name="connsiteY0" fmla="*/ 0 h 3403600"/>
              <a:gd name="connsiteX1" fmla="*/ 609092 w 2768600"/>
              <a:gd name="connsiteY1" fmla="*/ 0 h 3403600"/>
              <a:gd name="connsiteX2" fmla="*/ 1356614 w 2768600"/>
              <a:gd name="connsiteY2" fmla="*/ 0 h 3403600"/>
              <a:gd name="connsiteX3" fmla="*/ 1993392 w 2768600"/>
              <a:gd name="connsiteY3" fmla="*/ 0 h 3403600"/>
              <a:gd name="connsiteX4" fmla="*/ 2768600 w 2768600"/>
              <a:gd name="connsiteY4" fmla="*/ 0 h 3403600"/>
              <a:gd name="connsiteX5" fmla="*/ 2768600 w 2768600"/>
              <a:gd name="connsiteY5" fmla="*/ 714756 h 3403600"/>
              <a:gd name="connsiteX6" fmla="*/ 2768600 w 2768600"/>
              <a:gd name="connsiteY6" fmla="*/ 1361440 h 3403600"/>
              <a:gd name="connsiteX7" fmla="*/ 2768600 w 2768600"/>
              <a:gd name="connsiteY7" fmla="*/ 1974088 h 3403600"/>
              <a:gd name="connsiteX8" fmla="*/ 2768600 w 2768600"/>
              <a:gd name="connsiteY8" fmla="*/ 2688844 h 3403600"/>
              <a:gd name="connsiteX9" fmla="*/ 2768600 w 2768600"/>
              <a:gd name="connsiteY9" fmla="*/ 3403600 h 3403600"/>
              <a:gd name="connsiteX10" fmla="*/ 2076450 w 2768600"/>
              <a:gd name="connsiteY10" fmla="*/ 3403600 h 3403600"/>
              <a:gd name="connsiteX11" fmla="*/ 1356614 w 2768600"/>
              <a:gd name="connsiteY11" fmla="*/ 3403600 h 3403600"/>
              <a:gd name="connsiteX12" fmla="*/ 692150 w 2768600"/>
              <a:gd name="connsiteY12" fmla="*/ 3403600 h 3403600"/>
              <a:gd name="connsiteX13" fmla="*/ 0 w 2768600"/>
              <a:gd name="connsiteY13" fmla="*/ 3403600 h 3403600"/>
              <a:gd name="connsiteX14" fmla="*/ 0 w 2768600"/>
              <a:gd name="connsiteY14" fmla="*/ 2790952 h 3403600"/>
              <a:gd name="connsiteX15" fmla="*/ 0 w 2768600"/>
              <a:gd name="connsiteY15" fmla="*/ 2076196 h 3403600"/>
              <a:gd name="connsiteX16" fmla="*/ 0 w 2768600"/>
              <a:gd name="connsiteY16" fmla="*/ 1395476 h 3403600"/>
              <a:gd name="connsiteX17" fmla="*/ 0 w 2768600"/>
              <a:gd name="connsiteY17" fmla="*/ 782828 h 3403600"/>
              <a:gd name="connsiteX18" fmla="*/ 0 w 2768600"/>
              <a:gd name="connsiteY18" fmla="*/ 0 h 340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68600" h="3403600" fill="none" extrusionOk="0">
                <a:moveTo>
                  <a:pt x="0" y="0"/>
                </a:moveTo>
                <a:cubicBezTo>
                  <a:pt x="224071" y="6985"/>
                  <a:pt x="316323" y="-23417"/>
                  <a:pt x="609092" y="0"/>
                </a:cubicBezTo>
                <a:cubicBezTo>
                  <a:pt x="901861" y="23417"/>
                  <a:pt x="1124118" y="20487"/>
                  <a:pt x="1356614" y="0"/>
                </a:cubicBezTo>
                <a:cubicBezTo>
                  <a:pt x="1589110" y="-20487"/>
                  <a:pt x="1706571" y="-15109"/>
                  <a:pt x="1993392" y="0"/>
                </a:cubicBezTo>
                <a:cubicBezTo>
                  <a:pt x="2280213" y="15109"/>
                  <a:pt x="2414034" y="-33256"/>
                  <a:pt x="2768600" y="0"/>
                </a:cubicBezTo>
                <a:cubicBezTo>
                  <a:pt x="2742891" y="327931"/>
                  <a:pt x="2759858" y="518710"/>
                  <a:pt x="2768600" y="714756"/>
                </a:cubicBezTo>
                <a:cubicBezTo>
                  <a:pt x="2777342" y="910802"/>
                  <a:pt x="2750420" y="1226526"/>
                  <a:pt x="2768600" y="1361440"/>
                </a:cubicBezTo>
                <a:cubicBezTo>
                  <a:pt x="2786780" y="1496354"/>
                  <a:pt x="2774837" y="1761120"/>
                  <a:pt x="2768600" y="1974088"/>
                </a:cubicBezTo>
                <a:cubicBezTo>
                  <a:pt x="2762363" y="2187056"/>
                  <a:pt x="2765126" y="2477982"/>
                  <a:pt x="2768600" y="2688844"/>
                </a:cubicBezTo>
                <a:cubicBezTo>
                  <a:pt x="2772074" y="2899706"/>
                  <a:pt x="2774318" y="3144258"/>
                  <a:pt x="2768600" y="3403600"/>
                </a:cubicBezTo>
                <a:cubicBezTo>
                  <a:pt x="2449108" y="3409906"/>
                  <a:pt x="2254826" y="3388102"/>
                  <a:pt x="2076450" y="3403600"/>
                </a:cubicBezTo>
                <a:cubicBezTo>
                  <a:pt x="1898074" y="3419099"/>
                  <a:pt x="1612837" y="3427872"/>
                  <a:pt x="1356614" y="3403600"/>
                </a:cubicBezTo>
                <a:cubicBezTo>
                  <a:pt x="1100391" y="3379328"/>
                  <a:pt x="874542" y="3409780"/>
                  <a:pt x="692150" y="3403600"/>
                </a:cubicBezTo>
                <a:cubicBezTo>
                  <a:pt x="509758" y="3397420"/>
                  <a:pt x="202483" y="3372558"/>
                  <a:pt x="0" y="3403600"/>
                </a:cubicBezTo>
                <a:cubicBezTo>
                  <a:pt x="-7715" y="3280286"/>
                  <a:pt x="-11093" y="3018827"/>
                  <a:pt x="0" y="2790952"/>
                </a:cubicBezTo>
                <a:cubicBezTo>
                  <a:pt x="11093" y="2563077"/>
                  <a:pt x="-2248" y="2301116"/>
                  <a:pt x="0" y="2076196"/>
                </a:cubicBezTo>
                <a:cubicBezTo>
                  <a:pt x="2248" y="1851276"/>
                  <a:pt x="-20531" y="1646337"/>
                  <a:pt x="0" y="1395476"/>
                </a:cubicBezTo>
                <a:cubicBezTo>
                  <a:pt x="20531" y="1144615"/>
                  <a:pt x="-5571" y="1041165"/>
                  <a:pt x="0" y="782828"/>
                </a:cubicBezTo>
                <a:cubicBezTo>
                  <a:pt x="5571" y="524491"/>
                  <a:pt x="30257" y="339019"/>
                  <a:pt x="0" y="0"/>
                </a:cubicBezTo>
                <a:close/>
              </a:path>
              <a:path w="2768600" h="3403600" stroke="0" extrusionOk="0">
                <a:moveTo>
                  <a:pt x="0" y="0"/>
                </a:moveTo>
                <a:cubicBezTo>
                  <a:pt x="166800" y="4368"/>
                  <a:pt x="438893" y="-11695"/>
                  <a:pt x="692150" y="0"/>
                </a:cubicBezTo>
                <a:cubicBezTo>
                  <a:pt x="945407" y="11695"/>
                  <a:pt x="1180244" y="-31736"/>
                  <a:pt x="1384300" y="0"/>
                </a:cubicBezTo>
                <a:cubicBezTo>
                  <a:pt x="1588356" y="31736"/>
                  <a:pt x="1740975" y="-8218"/>
                  <a:pt x="2021078" y="0"/>
                </a:cubicBezTo>
                <a:cubicBezTo>
                  <a:pt x="2301181" y="8218"/>
                  <a:pt x="2497673" y="-24278"/>
                  <a:pt x="2768600" y="0"/>
                </a:cubicBezTo>
                <a:cubicBezTo>
                  <a:pt x="2781897" y="269400"/>
                  <a:pt x="2766772" y="385690"/>
                  <a:pt x="2768600" y="714756"/>
                </a:cubicBezTo>
                <a:cubicBezTo>
                  <a:pt x="2770428" y="1043822"/>
                  <a:pt x="2738765" y="1137934"/>
                  <a:pt x="2768600" y="1327404"/>
                </a:cubicBezTo>
                <a:cubicBezTo>
                  <a:pt x="2798435" y="1516874"/>
                  <a:pt x="2795441" y="1664205"/>
                  <a:pt x="2768600" y="1974088"/>
                </a:cubicBezTo>
                <a:cubicBezTo>
                  <a:pt x="2741759" y="2283971"/>
                  <a:pt x="2765826" y="2421979"/>
                  <a:pt x="2768600" y="2654808"/>
                </a:cubicBezTo>
                <a:cubicBezTo>
                  <a:pt x="2771374" y="2887637"/>
                  <a:pt x="2733362" y="3208611"/>
                  <a:pt x="2768600" y="3403600"/>
                </a:cubicBezTo>
                <a:cubicBezTo>
                  <a:pt x="2438266" y="3373686"/>
                  <a:pt x="2286633" y="3403898"/>
                  <a:pt x="2076450" y="3403600"/>
                </a:cubicBezTo>
                <a:cubicBezTo>
                  <a:pt x="1866267" y="3403303"/>
                  <a:pt x="1681783" y="3391138"/>
                  <a:pt x="1328928" y="3403600"/>
                </a:cubicBezTo>
                <a:cubicBezTo>
                  <a:pt x="976073" y="3416062"/>
                  <a:pt x="930411" y="3374312"/>
                  <a:pt x="664464" y="3403600"/>
                </a:cubicBezTo>
                <a:cubicBezTo>
                  <a:pt x="398517" y="3432888"/>
                  <a:pt x="192203" y="3422655"/>
                  <a:pt x="0" y="3403600"/>
                </a:cubicBezTo>
                <a:cubicBezTo>
                  <a:pt x="-14864" y="3128759"/>
                  <a:pt x="5911" y="3053921"/>
                  <a:pt x="0" y="2790952"/>
                </a:cubicBezTo>
                <a:cubicBezTo>
                  <a:pt x="-5911" y="2527983"/>
                  <a:pt x="15429" y="2394502"/>
                  <a:pt x="0" y="2144268"/>
                </a:cubicBezTo>
                <a:cubicBezTo>
                  <a:pt x="-15429" y="1894034"/>
                  <a:pt x="439" y="1764405"/>
                  <a:pt x="0" y="1463548"/>
                </a:cubicBezTo>
                <a:cubicBezTo>
                  <a:pt x="-439" y="1162691"/>
                  <a:pt x="-6994" y="1000403"/>
                  <a:pt x="0" y="748792"/>
                </a:cubicBezTo>
                <a:cubicBezTo>
                  <a:pt x="6994" y="497181"/>
                  <a:pt x="35374" y="150433"/>
                  <a:pt x="0" y="0"/>
                </a:cubicBezTo>
                <a:close/>
              </a:path>
            </a:pathLst>
          </a:custGeom>
          <a:solidFill>
            <a:schemeClr val="bg1"/>
          </a:solidFill>
          <a:ln>
            <a:solidFill>
              <a:srgbClr val="00467F"/>
            </a:solidFill>
            <a:extLst>
              <a:ext uri="{C807C97D-BFC1-408E-A445-0C87EB9F89A2}">
                <ask:lineSketchStyleProps xmlns:ask="http://schemas.microsoft.com/office/drawing/2018/sketchyshapes" sd="3932703280">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a:solidFill>
                  <a:srgbClr val="00467F"/>
                </a:solidFill>
              </a:rPr>
              <a:t>Most breaches of confidentiality are accidental </a:t>
            </a:r>
          </a:p>
          <a:p>
            <a:pPr marL="285750" indent="-285750">
              <a:buFont typeface="Arial" panose="020B0604020202020204" pitchFamily="34" charset="0"/>
              <a:buChar char="•"/>
            </a:pPr>
            <a:r>
              <a:rPr lang="en-GB">
                <a:solidFill>
                  <a:srgbClr val="00467F"/>
                </a:solidFill>
              </a:rPr>
              <a:t>Important to be aware of what is considered confidential or patient identifying </a:t>
            </a:r>
          </a:p>
          <a:p>
            <a:pPr marL="285750" indent="-285750">
              <a:buFont typeface="Arial" panose="020B0604020202020204" pitchFamily="34" charset="0"/>
              <a:buChar char="•"/>
            </a:pPr>
            <a:r>
              <a:rPr lang="en-GB">
                <a:solidFill>
                  <a:srgbClr val="00467F"/>
                </a:solidFill>
              </a:rPr>
              <a:t>Potential for jigsaw disclosure </a:t>
            </a:r>
          </a:p>
        </p:txBody>
      </p:sp>
      <p:pic>
        <p:nvPicPr>
          <p:cNvPr id="3" name="Graphic 2" descr="Internet with solid fill">
            <a:extLst>
              <a:ext uri="{FF2B5EF4-FFF2-40B4-BE49-F238E27FC236}">
                <a16:creationId xmlns:a16="http://schemas.microsoft.com/office/drawing/2014/main" id="{E588118C-F50B-25C8-C701-0FC4421F456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346700" y="-2607"/>
            <a:ext cx="914400" cy="914400"/>
          </a:xfrm>
          <a:prstGeom prst="rect">
            <a:avLst/>
          </a:prstGeom>
        </p:spPr>
      </p:pic>
      <p:pic>
        <p:nvPicPr>
          <p:cNvPr id="8" name="Graphic 7" descr="Connections with solid fill">
            <a:extLst>
              <a:ext uri="{FF2B5EF4-FFF2-40B4-BE49-F238E27FC236}">
                <a16:creationId xmlns:a16="http://schemas.microsoft.com/office/drawing/2014/main" id="{98D81C11-F703-15CA-E105-06C44DD4876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077857" y="743631"/>
            <a:ext cx="914400" cy="914400"/>
          </a:xfrm>
          <a:prstGeom prst="rect">
            <a:avLst/>
          </a:prstGeom>
        </p:spPr>
      </p:pic>
    </p:spTree>
    <p:extLst>
      <p:ext uri="{BB962C8B-B14F-4D97-AF65-F5344CB8AC3E}">
        <p14:creationId xmlns:p14="http://schemas.microsoft.com/office/powerpoint/2010/main" val="2318514876"/>
      </p:ext>
    </p:extLst>
  </p:cSld>
  <p:clrMapOvr>
    <a:masterClrMapping/>
  </p:clrMapOvr>
  <mc:AlternateContent xmlns:mc="http://schemas.openxmlformats.org/markup-compatibility/2006" xmlns:p14="http://schemas.microsoft.com/office/powerpoint/2010/main">
    <mc:Choice Requires="p14">
      <p:transition spd="slow" p14:dur="2000" advTm="33330"/>
    </mc:Choice>
    <mc:Fallback xmlns="">
      <p:transition spd="slow" advTm="33330"/>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E120D-13D3-BF5C-0198-5264FCC97F9B}"/>
              </a:ext>
            </a:extLst>
          </p:cNvPr>
          <p:cNvSpPr>
            <a:spLocks noGrp="1"/>
          </p:cNvSpPr>
          <p:nvPr>
            <p:ph type="title"/>
          </p:nvPr>
        </p:nvSpPr>
        <p:spPr/>
        <p:txBody>
          <a:bodyPr/>
          <a:lstStyle/>
          <a:p>
            <a:r>
              <a:rPr lang="en-US">
                <a:solidFill>
                  <a:srgbClr val="00467F"/>
                </a:solidFill>
                <a:cs typeface="Calibri Light"/>
              </a:rPr>
              <a:t>Risks</a:t>
            </a:r>
          </a:p>
        </p:txBody>
      </p:sp>
      <p:pic>
        <p:nvPicPr>
          <p:cNvPr id="5" name="Picture 4">
            <a:extLst>
              <a:ext uri="{FF2B5EF4-FFF2-40B4-BE49-F238E27FC236}">
                <a16:creationId xmlns:a16="http://schemas.microsoft.com/office/drawing/2014/main" id="{42FD0FFA-2D5B-CE82-A7DB-0B2E2F441519}"/>
              </a:ext>
            </a:extLst>
          </p:cNvPr>
          <p:cNvPicPr>
            <a:picLocks noChangeAspect="1"/>
          </p:cNvPicPr>
          <p:nvPr/>
        </p:nvPicPr>
        <p:blipFill>
          <a:blip r:embed="rId3"/>
          <a:stretch>
            <a:fillRect/>
          </a:stretch>
        </p:blipFill>
        <p:spPr>
          <a:xfrm>
            <a:off x="7266214" y="365125"/>
            <a:ext cx="4191000" cy="1162050"/>
          </a:xfrm>
          <a:prstGeom prst="rect">
            <a:avLst/>
          </a:prstGeom>
        </p:spPr>
      </p:pic>
      <p:sp>
        <p:nvSpPr>
          <p:cNvPr id="4" name="Rectangle 3">
            <a:extLst>
              <a:ext uri="{FF2B5EF4-FFF2-40B4-BE49-F238E27FC236}">
                <a16:creationId xmlns:a16="http://schemas.microsoft.com/office/drawing/2014/main" id="{F5BD39BF-69E8-66A0-40E6-0ED23A08E72B}"/>
              </a:ext>
            </a:extLst>
          </p:cNvPr>
          <p:cNvSpPr/>
          <p:nvPr/>
        </p:nvSpPr>
        <p:spPr>
          <a:xfrm>
            <a:off x="266700" y="2120900"/>
            <a:ext cx="2768600" cy="4191000"/>
          </a:xfrm>
          <a:prstGeom prst="rect">
            <a:avLst/>
          </a:prstGeom>
          <a:solidFill>
            <a:schemeClr val="bg1"/>
          </a:solidFill>
          <a:ln>
            <a:solidFill>
              <a:srgbClr val="00467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rgbClr val="00467F"/>
              </a:solidFill>
            </a:endParaRPr>
          </a:p>
        </p:txBody>
      </p:sp>
      <p:sp>
        <p:nvSpPr>
          <p:cNvPr id="6" name="Rectangle 5">
            <a:extLst>
              <a:ext uri="{FF2B5EF4-FFF2-40B4-BE49-F238E27FC236}">
                <a16:creationId xmlns:a16="http://schemas.microsoft.com/office/drawing/2014/main" id="{5695718A-7D00-AD1C-3259-99160798483C}"/>
              </a:ext>
            </a:extLst>
          </p:cNvPr>
          <p:cNvSpPr/>
          <p:nvPr/>
        </p:nvSpPr>
        <p:spPr>
          <a:xfrm>
            <a:off x="3251200" y="2908300"/>
            <a:ext cx="2768600" cy="3403600"/>
          </a:xfrm>
          <a:custGeom>
            <a:avLst/>
            <a:gdLst>
              <a:gd name="connsiteX0" fmla="*/ 0 w 2768600"/>
              <a:gd name="connsiteY0" fmla="*/ 0 h 3403600"/>
              <a:gd name="connsiteX1" fmla="*/ 719836 w 2768600"/>
              <a:gd name="connsiteY1" fmla="*/ 0 h 3403600"/>
              <a:gd name="connsiteX2" fmla="*/ 1328928 w 2768600"/>
              <a:gd name="connsiteY2" fmla="*/ 0 h 3403600"/>
              <a:gd name="connsiteX3" fmla="*/ 2048764 w 2768600"/>
              <a:gd name="connsiteY3" fmla="*/ 0 h 3403600"/>
              <a:gd name="connsiteX4" fmla="*/ 2768600 w 2768600"/>
              <a:gd name="connsiteY4" fmla="*/ 0 h 3403600"/>
              <a:gd name="connsiteX5" fmla="*/ 2768600 w 2768600"/>
              <a:gd name="connsiteY5" fmla="*/ 646684 h 3403600"/>
              <a:gd name="connsiteX6" fmla="*/ 2768600 w 2768600"/>
              <a:gd name="connsiteY6" fmla="*/ 1327404 h 3403600"/>
              <a:gd name="connsiteX7" fmla="*/ 2768600 w 2768600"/>
              <a:gd name="connsiteY7" fmla="*/ 2042160 h 3403600"/>
              <a:gd name="connsiteX8" fmla="*/ 2768600 w 2768600"/>
              <a:gd name="connsiteY8" fmla="*/ 2688844 h 3403600"/>
              <a:gd name="connsiteX9" fmla="*/ 2768600 w 2768600"/>
              <a:gd name="connsiteY9" fmla="*/ 3403600 h 3403600"/>
              <a:gd name="connsiteX10" fmla="*/ 2021078 w 2768600"/>
              <a:gd name="connsiteY10" fmla="*/ 3403600 h 3403600"/>
              <a:gd name="connsiteX11" fmla="*/ 1301242 w 2768600"/>
              <a:gd name="connsiteY11" fmla="*/ 3403600 h 3403600"/>
              <a:gd name="connsiteX12" fmla="*/ 636778 w 2768600"/>
              <a:gd name="connsiteY12" fmla="*/ 3403600 h 3403600"/>
              <a:gd name="connsiteX13" fmla="*/ 0 w 2768600"/>
              <a:gd name="connsiteY13" fmla="*/ 3403600 h 3403600"/>
              <a:gd name="connsiteX14" fmla="*/ 0 w 2768600"/>
              <a:gd name="connsiteY14" fmla="*/ 2722880 h 3403600"/>
              <a:gd name="connsiteX15" fmla="*/ 0 w 2768600"/>
              <a:gd name="connsiteY15" fmla="*/ 1974088 h 3403600"/>
              <a:gd name="connsiteX16" fmla="*/ 0 w 2768600"/>
              <a:gd name="connsiteY16" fmla="*/ 1293368 h 3403600"/>
              <a:gd name="connsiteX17" fmla="*/ 0 w 2768600"/>
              <a:gd name="connsiteY17" fmla="*/ 612648 h 3403600"/>
              <a:gd name="connsiteX18" fmla="*/ 0 w 2768600"/>
              <a:gd name="connsiteY18" fmla="*/ 0 h 340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68600" h="3403600" fill="none" extrusionOk="0">
                <a:moveTo>
                  <a:pt x="0" y="0"/>
                </a:moveTo>
                <a:cubicBezTo>
                  <a:pt x="247203" y="-24760"/>
                  <a:pt x="523503" y="-14750"/>
                  <a:pt x="719836" y="0"/>
                </a:cubicBezTo>
                <a:cubicBezTo>
                  <a:pt x="916169" y="14750"/>
                  <a:pt x="1174336" y="-3181"/>
                  <a:pt x="1328928" y="0"/>
                </a:cubicBezTo>
                <a:cubicBezTo>
                  <a:pt x="1483520" y="3181"/>
                  <a:pt x="1757584" y="-1706"/>
                  <a:pt x="2048764" y="0"/>
                </a:cubicBezTo>
                <a:cubicBezTo>
                  <a:pt x="2339944" y="1706"/>
                  <a:pt x="2544858" y="23821"/>
                  <a:pt x="2768600" y="0"/>
                </a:cubicBezTo>
                <a:cubicBezTo>
                  <a:pt x="2784217" y="218157"/>
                  <a:pt x="2779114" y="327608"/>
                  <a:pt x="2768600" y="646684"/>
                </a:cubicBezTo>
                <a:cubicBezTo>
                  <a:pt x="2758086" y="965760"/>
                  <a:pt x="2776125" y="1050138"/>
                  <a:pt x="2768600" y="1327404"/>
                </a:cubicBezTo>
                <a:cubicBezTo>
                  <a:pt x="2761075" y="1604670"/>
                  <a:pt x="2746567" y="1884062"/>
                  <a:pt x="2768600" y="2042160"/>
                </a:cubicBezTo>
                <a:cubicBezTo>
                  <a:pt x="2790633" y="2200258"/>
                  <a:pt x="2748418" y="2550940"/>
                  <a:pt x="2768600" y="2688844"/>
                </a:cubicBezTo>
                <a:cubicBezTo>
                  <a:pt x="2788782" y="2826748"/>
                  <a:pt x="2764442" y="3121968"/>
                  <a:pt x="2768600" y="3403600"/>
                </a:cubicBezTo>
                <a:cubicBezTo>
                  <a:pt x="2465481" y="3406595"/>
                  <a:pt x="2339200" y="3409741"/>
                  <a:pt x="2021078" y="3403600"/>
                </a:cubicBezTo>
                <a:cubicBezTo>
                  <a:pt x="1702956" y="3397459"/>
                  <a:pt x="1529238" y="3404015"/>
                  <a:pt x="1301242" y="3403600"/>
                </a:cubicBezTo>
                <a:cubicBezTo>
                  <a:pt x="1073246" y="3403185"/>
                  <a:pt x="797113" y="3391928"/>
                  <a:pt x="636778" y="3403600"/>
                </a:cubicBezTo>
                <a:cubicBezTo>
                  <a:pt x="476443" y="3415272"/>
                  <a:pt x="180043" y="3414148"/>
                  <a:pt x="0" y="3403600"/>
                </a:cubicBezTo>
                <a:cubicBezTo>
                  <a:pt x="18429" y="3185607"/>
                  <a:pt x="6229" y="3045888"/>
                  <a:pt x="0" y="2722880"/>
                </a:cubicBezTo>
                <a:cubicBezTo>
                  <a:pt x="-6229" y="2399872"/>
                  <a:pt x="-34453" y="2228381"/>
                  <a:pt x="0" y="1974088"/>
                </a:cubicBezTo>
                <a:cubicBezTo>
                  <a:pt x="34453" y="1719795"/>
                  <a:pt x="6205" y="1556792"/>
                  <a:pt x="0" y="1293368"/>
                </a:cubicBezTo>
                <a:cubicBezTo>
                  <a:pt x="-6205" y="1029944"/>
                  <a:pt x="24025" y="750892"/>
                  <a:pt x="0" y="612648"/>
                </a:cubicBezTo>
                <a:cubicBezTo>
                  <a:pt x="-24025" y="474404"/>
                  <a:pt x="22743" y="206852"/>
                  <a:pt x="0" y="0"/>
                </a:cubicBezTo>
                <a:close/>
              </a:path>
              <a:path w="2768600" h="3403600" stroke="0" extrusionOk="0">
                <a:moveTo>
                  <a:pt x="0" y="0"/>
                </a:moveTo>
                <a:cubicBezTo>
                  <a:pt x="235086" y="-25644"/>
                  <a:pt x="418008" y="-28234"/>
                  <a:pt x="664464" y="0"/>
                </a:cubicBezTo>
                <a:cubicBezTo>
                  <a:pt x="910920" y="28234"/>
                  <a:pt x="1105895" y="-987"/>
                  <a:pt x="1328928" y="0"/>
                </a:cubicBezTo>
                <a:cubicBezTo>
                  <a:pt x="1551961" y="987"/>
                  <a:pt x="1705284" y="-12333"/>
                  <a:pt x="2021078" y="0"/>
                </a:cubicBezTo>
                <a:cubicBezTo>
                  <a:pt x="2336872" y="12333"/>
                  <a:pt x="2550397" y="28147"/>
                  <a:pt x="2768600" y="0"/>
                </a:cubicBezTo>
                <a:cubicBezTo>
                  <a:pt x="2803671" y="161679"/>
                  <a:pt x="2798973" y="432160"/>
                  <a:pt x="2768600" y="714756"/>
                </a:cubicBezTo>
                <a:cubicBezTo>
                  <a:pt x="2738227" y="997352"/>
                  <a:pt x="2744148" y="1054993"/>
                  <a:pt x="2768600" y="1361440"/>
                </a:cubicBezTo>
                <a:cubicBezTo>
                  <a:pt x="2793052" y="1667887"/>
                  <a:pt x="2765703" y="1727221"/>
                  <a:pt x="2768600" y="2076196"/>
                </a:cubicBezTo>
                <a:cubicBezTo>
                  <a:pt x="2771497" y="2425171"/>
                  <a:pt x="2756289" y="3103985"/>
                  <a:pt x="2768600" y="3403600"/>
                </a:cubicBezTo>
                <a:cubicBezTo>
                  <a:pt x="2559760" y="3407041"/>
                  <a:pt x="2296143" y="3429395"/>
                  <a:pt x="2021078" y="3403600"/>
                </a:cubicBezTo>
                <a:cubicBezTo>
                  <a:pt x="1746013" y="3377805"/>
                  <a:pt x="1558884" y="3378026"/>
                  <a:pt x="1384300" y="3403600"/>
                </a:cubicBezTo>
                <a:cubicBezTo>
                  <a:pt x="1209716" y="3429174"/>
                  <a:pt x="876841" y="3415797"/>
                  <a:pt x="747522" y="3403600"/>
                </a:cubicBezTo>
                <a:cubicBezTo>
                  <a:pt x="618203" y="3391403"/>
                  <a:pt x="257283" y="3405450"/>
                  <a:pt x="0" y="3403600"/>
                </a:cubicBezTo>
                <a:cubicBezTo>
                  <a:pt x="31215" y="3123595"/>
                  <a:pt x="7071" y="2930283"/>
                  <a:pt x="0" y="2756916"/>
                </a:cubicBezTo>
                <a:cubicBezTo>
                  <a:pt x="-7071" y="2583549"/>
                  <a:pt x="5353" y="2275002"/>
                  <a:pt x="0" y="2144268"/>
                </a:cubicBezTo>
                <a:cubicBezTo>
                  <a:pt x="-5353" y="2013534"/>
                  <a:pt x="-6333" y="1693285"/>
                  <a:pt x="0" y="1565656"/>
                </a:cubicBezTo>
                <a:cubicBezTo>
                  <a:pt x="6333" y="1438027"/>
                  <a:pt x="-29147" y="1160015"/>
                  <a:pt x="0" y="850900"/>
                </a:cubicBezTo>
                <a:cubicBezTo>
                  <a:pt x="29147" y="541785"/>
                  <a:pt x="-6245" y="372797"/>
                  <a:pt x="0" y="0"/>
                </a:cubicBezTo>
                <a:close/>
              </a:path>
            </a:pathLst>
          </a:custGeom>
          <a:solidFill>
            <a:schemeClr val="bg1"/>
          </a:solidFill>
          <a:ln>
            <a:solidFill>
              <a:srgbClr val="00467F"/>
            </a:solidFill>
            <a:extLst>
              <a:ext uri="{C807C97D-BFC1-408E-A445-0C87EB9F89A2}">
                <ask:lineSketchStyleProps xmlns:ask="http://schemas.microsoft.com/office/drawing/2018/sketchyshapes" sd="793165882">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a:solidFill>
                  <a:srgbClr val="00467F"/>
                </a:solidFill>
              </a:rPr>
              <a:t>You cannot control the reach of a social media post</a:t>
            </a:r>
          </a:p>
          <a:p>
            <a:pPr marL="285750" indent="-285750">
              <a:buFont typeface="Arial" panose="020B0604020202020204" pitchFamily="34" charset="0"/>
              <a:buChar char="•"/>
            </a:pPr>
            <a:r>
              <a:rPr lang="en-GB">
                <a:solidFill>
                  <a:srgbClr val="00467F"/>
                </a:solidFill>
              </a:rPr>
              <a:t>Misinformation can cause harm to patients</a:t>
            </a:r>
          </a:p>
          <a:p>
            <a:pPr marL="285750" indent="-285750">
              <a:buFont typeface="Arial" panose="020B0604020202020204" pitchFamily="34" charset="0"/>
              <a:buChar char="•"/>
            </a:pPr>
            <a:r>
              <a:rPr lang="en-GB">
                <a:solidFill>
                  <a:srgbClr val="00467F"/>
                </a:solidFill>
              </a:rPr>
              <a:t>Updates to your field posted on social media should be backed up by scientific data</a:t>
            </a:r>
          </a:p>
        </p:txBody>
      </p:sp>
      <p:sp>
        <p:nvSpPr>
          <p:cNvPr id="7" name="Rectangle 6">
            <a:extLst>
              <a:ext uri="{FF2B5EF4-FFF2-40B4-BE49-F238E27FC236}">
                <a16:creationId xmlns:a16="http://schemas.microsoft.com/office/drawing/2014/main" id="{EF5E6016-F441-C752-13E7-1ED179323CF1}"/>
              </a:ext>
            </a:extLst>
          </p:cNvPr>
          <p:cNvSpPr/>
          <p:nvPr/>
        </p:nvSpPr>
        <p:spPr>
          <a:xfrm>
            <a:off x="6235700" y="2908300"/>
            <a:ext cx="2768600" cy="3403600"/>
          </a:xfrm>
          <a:custGeom>
            <a:avLst/>
            <a:gdLst>
              <a:gd name="connsiteX0" fmla="*/ 0 w 2768600"/>
              <a:gd name="connsiteY0" fmla="*/ 0 h 3403600"/>
              <a:gd name="connsiteX1" fmla="*/ 719836 w 2768600"/>
              <a:gd name="connsiteY1" fmla="*/ 0 h 3403600"/>
              <a:gd name="connsiteX2" fmla="*/ 1467358 w 2768600"/>
              <a:gd name="connsiteY2" fmla="*/ 0 h 3403600"/>
              <a:gd name="connsiteX3" fmla="*/ 2159508 w 2768600"/>
              <a:gd name="connsiteY3" fmla="*/ 0 h 3403600"/>
              <a:gd name="connsiteX4" fmla="*/ 2768600 w 2768600"/>
              <a:gd name="connsiteY4" fmla="*/ 0 h 3403600"/>
              <a:gd name="connsiteX5" fmla="*/ 2768600 w 2768600"/>
              <a:gd name="connsiteY5" fmla="*/ 680720 h 3403600"/>
              <a:gd name="connsiteX6" fmla="*/ 2768600 w 2768600"/>
              <a:gd name="connsiteY6" fmla="*/ 1293368 h 3403600"/>
              <a:gd name="connsiteX7" fmla="*/ 2768600 w 2768600"/>
              <a:gd name="connsiteY7" fmla="*/ 2042160 h 3403600"/>
              <a:gd name="connsiteX8" fmla="*/ 2768600 w 2768600"/>
              <a:gd name="connsiteY8" fmla="*/ 2654808 h 3403600"/>
              <a:gd name="connsiteX9" fmla="*/ 2768600 w 2768600"/>
              <a:gd name="connsiteY9" fmla="*/ 3403600 h 3403600"/>
              <a:gd name="connsiteX10" fmla="*/ 2131822 w 2768600"/>
              <a:gd name="connsiteY10" fmla="*/ 3403600 h 3403600"/>
              <a:gd name="connsiteX11" fmla="*/ 1522730 w 2768600"/>
              <a:gd name="connsiteY11" fmla="*/ 3403600 h 3403600"/>
              <a:gd name="connsiteX12" fmla="*/ 913638 w 2768600"/>
              <a:gd name="connsiteY12" fmla="*/ 3403600 h 3403600"/>
              <a:gd name="connsiteX13" fmla="*/ 0 w 2768600"/>
              <a:gd name="connsiteY13" fmla="*/ 3403600 h 3403600"/>
              <a:gd name="connsiteX14" fmla="*/ 0 w 2768600"/>
              <a:gd name="connsiteY14" fmla="*/ 2654808 h 3403600"/>
              <a:gd name="connsiteX15" fmla="*/ 0 w 2768600"/>
              <a:gd name="connsiteY15" fmla="*/ 2008124 h 3403600"/>
              <a:gd name="connsiteX16" fmla="*/ 0 w 2768600"/>
              <a:gd name="connsiteY16" fmla="*/ 1293368 h 3403600"/>
              <a:gd name="connsiteX17" fmla="*/ 0 w 2768600"/>
              <a:gd name="connsiteY17" fmla="*/ 680720 h 3403600"/>
              <a:gd name="connsiteX18" fmla="*/ 0 w 2768600"/>
              <a:gd name="connsiteY18" fmla="*/ 0 h 340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68600" h="3403600" fill="none" extrusionOk="0">
                <a:moveTo>
                  <a:pt x="0" y="0"/>
                </a:moveTo>
                <a:cubicBezTo>
                  <a:pt x="200993" y="-2196"/>
                  <a:pt x="498908" y="9768"/>
                  <a:pt x="719836" y="0"/>
                </a:cubicBezTo>
                <a:cubicBezTo>
                  <a:pt x="940764" y="-9768"/>
                  <a:pt x="1252469" y="25610"/>
                  <a:pt x="1467358" y="0"/>
                </a:cubicBezTo>
                <a:cubicBezTo>
                  <a:pt x="1682247" y="-25610"/>
                  <a:pt x="1870864" y="-19254"/>
                  <a:pt x="2159508" y="0"/>
                </a:cubicBezTo>
                <a:cubicBezTo>
                  <a:pt x="2448152" y="19254"/>
                  <a:pt x="2566002" y="-26831"/>
                  <a:pt x="2768600" y="0"/>
                </a:cubicBezTo>
                <a:cubicBezTo>
                  <a:pt x="2735359" y="217815"/>
                  <a:pt x="2762609" y="348596"/>
                  <a:pt x="2768600" y="680720"/>
                </a:cubicBezTo>
                <a:cubicBezTo>
                  <a:pt x="2774591" y="1012844"/>
                  <a:pt x="2763285" y="1108087"/>
                  <a:pt x="2768600" y="1293368"/>
                </a:cubicBezTo>
                <a:cubicBezTo>
                  <a:pt x="2773915" y="1478649"/>
                  <a:pt x="2788465" y="1826329"/>
                  <a:pt x="2768600" y="2042160"/>
                </a:cubicBezTo>
                <a:cubicBezTo>
                  <a:pt x="2748735" y="2257991"/>
                  <a:pt x="2763129" y="2498914"/>
                  <a:pt x="2768600" y="2654808"/>
                </a:cubicBezTo>
                <a:cubicBezTo>
                  <a:pt x="2774071" y="2810702"/>
                  <a:pt x="2797656" y="3182733"/>
                  <a:pt x="2768600" y="3403600"/>
                </a:cubicBezTo>
                <a:cubicBezTo>
                  <a:pt x="2515364" y="3402510"/>
                  <a:pt x="2378092" y="3402680"/>
                  <a:pt x="2131822" y="3403600"/>
                </a:cubicBezTo>
                <a:cubicBezTo>
                  <a:pt x="1885552" y="3404520"/>
                  <a:pt x="1719032" y="3406163"/>
                  <a:pt x="1522730" y="3403600"/>
                </a:cubicBezTo>
                <a:cubicBezTo>
                  <a:pt x="1326428" y="3401037"/>
                  <a:pt x="1079096" y="3423068"/>
                  <a:pt x="913638" y="3403600"/>
                </a:cubicBezTo>
                <a:cubicBezTo>
                  <a:pt x="748180" y="3384132"/>
                  <a:pt x="407844" y="3366249"/>
                  <a:pt x="0" y="3403600"/>
                </a:cubicBezTo>
                <a:cubicBezTo>
                  <a:pt x="-19951" y="3195511"/>
                  <a:pt x="-37007" y="2858011"/>
                  <a:pt x="0" y="2654808"/>
                </a:cubicBezTo>
                <a:cubicBezTo>
                  <a:pt x="37007" y="2451605"/>
                  <a:pt x="24707" y="2167276"/>
                  <a:pt x="0" y="2008124"/>
                </a:cubicBezTo>
                <a:cubicBezTo>
                  <a:pt x="-24707" y="1848972"/>
                  <a:pt x="-16529" y="1536955"/>
                  <a:pt x="0" y="1293368"/>
                </a:cubicBezTo>
                <a:cubicBezTo>
                  <a:pt x="16529" y="1049781"/>
                  <a:pt x="-12184" y="913596"/>
                  <a:pt x="0" y="680720"/>
                </a:cubicBezTo>
                <a:cubicBezTo>
                  <a:pt x="12184" y="447844"/>
                  <a:pt x="16572" y="206694"/>
                  <a:pt x="0" y="0"/>
                </a:cubicBezTo>
                <a:close/>
              </a:path>
              <a:path w="2768600" h="3403600" stroke="0" extrusionOk="0">
                <a:moveTo>
                  <a:pt x="0" y="0"/>
                </a:moveTo>
                <a:cubicBezTo>
                  <a:pt x="138015" y="-16993"/>
                  <a:pt x="424002" y="7150"/>
                  <a:pt x="636778" y="0"/>
                </a:cubicBezTo>
                <a:cubicBezTo>
                  <a:pt x="849554" y="-7150"/>
                  <a:pt x="995474" y="14082"/>
                  <a:pt x="1301242" y="0"/>
                </a:cubicBezTo>
                <a:cubicBezTo>
                  <a:pt x="1607010" y="-14082"/>
                  <a:pt x="1719325" y="-21674"/>
                  <a:pt x="1938020" y="0"/>
                </a:cubicBezTo>
                <a:cubicBezTo>
                  <a:pt x="2156715" y="21674"/>
                  <a:pt x="2371353" y="11717"/>
                  <a:pt x="2768600" y="0"/>
                </a:cubicBezTo>
                <a:cubicBezTo>
                  <a:pt x="2784255" y="308586"/>
                  <a:pt x="2782758" y="390600"/>
                  <a:pt x="2768600" y="680720"/>
                </a:cubicBezTo>
                <a:cubicBezTo>
                  <a:pt x="2754442" y="970840"/>
                  <a:pt x="2800843" y="1181410"/>
                  <a:pt x="2768600" y="1395476"/>
                </a:cubicBezTo>
                <a:cubicBezTo>
                  <a:pt x="2736357" y="1609542"/>
                  <a:pt x="2741028" y="1799116"/>
                  <a:pt x="2768600" y="2042160"/>
                </a:cubicBezTo>
                <a:cubicBezTo>
                  <a:pt x="2796172" y="2285204"/>
                  <a:pt x="2756200" y="2479244"/>
                  <a:pt x="2768600" y="2790952"/>
                </a:cubicBezTo>
                <a:cubicBezTo>
                  <a:pt x="2781000" y="3102660"/>
                  <a:pt x="2760290" y="3112851"/>
                  <a:pt x="2768600" y="3403600"/>
                </a:cubicBezTo>
                <a:cubicBezTo>
                  <a:pt x="2466736" y="3421383"/>
                  <a:pt x="2234210" y="3421077"/>
                  <a:pt x="2076450" y="3403600"/>
                </a:cubicBezTo>
                <a:cubicBezTo>
                  <a:pt x="1918690" y="3386124"/>
                  <a:pt x="1717614" y="3402050"/>
                  <a:pt x="1411986" y="3403600"/>
                </a:cubicBezTo>
                <a:cubicBezTo>
                  <a:pt x="1106358" y="3405150"/>
                  <a:pt x="1101170" y="3389505"/>
                  <a:pt x="802894" y="3403600"/>
                </a:cubicBezTo>
                <a:cubicBezTo>
                  <a:pt x="504618" y="3417695"/>
                  <a:pt x="223910" y="3374762"/>
                  <a:pt x="0" y="3403600"/>
                </a:cubicBezTo>
                <a:cubicBezTo>
                  <a:pt x="11176" y="3222648"/>
                  <a:pt x="27870" y="2963099"/>
                  <a:pt x="0" y="2790952"/>
                </a:cubicBezTo>
                <a:cubicBezTo>
                  <a:pt x="-27870" y="2618805"/>
                  <a:pt x="26377" y="2247313"/>
                  <a:pt x="0" y="2042160"/>
                </a:cubicBezTo>
                <a:cubicBezTo>
                  <a:pt x="-26377" y="1837007"/>
                  <a:pt x="-26645" y="1586855"/>
                  <a:pt x="0" y="1463548"/>
                </a:cubicBezTo>
                <a:cubicBezTo>
                  <a:pt x="26645" y="1340241"/>
                  <a:pt x="-10869" y="900569"/>
                  <a:pt x="0" y="714756"/>
                </a:cubicBezTo>
                <a:cubicBezTo>
                  <a:pt x="10869" y="528943"/>
                  <a:pt x="-27026" y="287754"/>
                  <a:pt x="0" y="0"/>
                </a:cubicBezTo>
                <a:close/>
              </a:path>
            </a:pathLst>
          </a:custGeom>
          <a:solidFill>
            <a:schemeClr val="bg1"/>
          </a:solidFill>
          <a:ln>
            <a:solidFill>
              <a:srgbClr val="00467F"/>
            </a:solidFill>
            <a:extLst>
              <a:ext uri="{C807C97D-BFC1-408E-A445-0C87EB9F89A2}">
                <ask:lineSketchStyleProps xmlns:ask="http://schemas.microsoft.com/office/drawing/2018/sketchyshapes" sd="1777596158">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a:solidFill>
                  <a:srgbClr val="00467F"/>
                </a:solidFill>
              </a:rPr>
              <a:t>Misuse of social media could result in loss of service users' trust </a:t>
            </a:r>
          </a:p>
          <a:p>
            <a:pPr marL="285750" indent="-285750">
              <a:buFont typeface="Arial" panose="020B0604020202020204" pitchFamily="34" charset="0"/>
              <a:buChar char="•"/>
            </a:pPr>
            <a:r>
              <a:rPr lang="en-GB">
                <a:solidFill>
                  <a:srgbClr val="00467F"/>
                </a:solidFill>
              </a:rPr>
              <a:t>Possible that your service/specialism or the NHS as a whole could be discredited </a:t>
            </a:r>
          </a:p>
        </p:txBody>
      </p:sp>
      <p:sp>
        <p:nvSpPr>
          <p:cNvPr id="9" name="Rectangle 8">
            <a:extLst>
              <a:ext uri="{FF2B5EF4-FFF2-40B4-BE49-F238E27FC236}">
                <a16:creationId xmlns:a16="http://schemas.microsoft.com/office/drawing/2014/main" id="{31680759-29A6-4F32-CBBF-EEDA177C7486}"/>
              </a:ext>
            </a:extLst>
          </p:cNvPr>
          <p:cNvSpPr/>
          <p:nvPr/>
        </p:nvSpPr>
        <p:spPr>
          <a:xfrm>
            <a:off x="266700" y="2120900"/>
            <a:ext cx="2768600" cy="787400"/>
          </a:xfrm>
          <a:custGeom>
            <a:avLst/>
            <a:gdLst>
              <a:gd name="connsiteX0" fmla="*/ 0 w 2768600"/>
              <a:gd name="connsiteY0" fmla="*/ 0 h 787400"/>
              <a:gd name="connsiteX1" fmla="*/ 719836 w 2768600"/>
              <a:gd name="connsiteY1" fmla="*/ 0 h 787400"/>
              <a:gd name="connsiteX2" fmla="*/ 1328928 w 2768600"/>
              <a:gd name="connsiteY2" fmla="*/ 0 h 787400"/>
              <a:gd name="connsiteX3" fmla="*/ 1993392 w 2768600"/>
              <a:gd name="connsiteY3" fmla="*/ 0 h 787400"/>
              <a:gd name="connsiteX4" fmla="*/ 2768600 w 2768600"/>
              <a:gd name="connsiteY4" fmla="*/ 0 h 787400"/>
              <a:gd name="connsiteX5" fmla="*/ 2768600 w 2768600"/>
              <a:gd name="connsiteY5" fmla="*/ 385826 h 787400"/>
              <a:gd name="connsiteX6" fmla="*/ 2768600 w 2768600"/>
              <a:gd name="connsiteY6" fmla="*/ 787400 h 787400"/>
              <a:gd name="connsiteX7" fmla="*/ 2076450 w 2768600"/>
              <a:gd name="connsiteY7" fmla="*/ 787400 h 787400"/>
              <a:gd name="connsiteX8" fmla="*/ 1356614 w 2768600"/>
              <a:gd name="connsiteY8" fmla="*/ 787400 h 787400"/>
              <a:gd name="connsiteX9" fmla="*/ 747522 w 2768600"/>
              <a:gd name="connsiteY9" fmla="*/ 787400 h 787400"/>
              <a:gd name="connsiteX10" fmla="*/ 0 w 2768600"/>
              <a:gd name="connsiteY10" fmla="*/ 787400 h 787400"/>
              <a:gd name="connsiteX11" fmla="*/ 0 w 2768600"/>
              <a:gd name="connsiteY11" fmla="*/ 417322 h 787400"/>
              <a:gd name="connsiteX12" fmla="*/ 0 w 2768600"/>
              <a:gd name="connsiteY12" fmla="*/ 0 h 78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68600" h="787400" fill="none" extrusionOk="0">
                <a:moveTo>
                  <a:pt x="0" y="0"/>
                </a:moveTo>
                <a:cubicBezTo>
                  <a:pt x="303549" y="4959"/>
                  <a:pt x="546689" y="-34193"/>
                  <a:pt x="719836" y="0"/>
                </a:cubicBezTo>
                <a:cubicBezTo>
                  <a:pt x="892983" y="34193"/>
                  <a:pt x="1163502" y="-2091"/>
                  <a:pt x="1328928" y="0"/>
                </a:cubicBezTo>
                <a:cubicBezTo>
                  <a:pt x="1494354" y="2091"/>
                  <a:pt x="1729287" y="415"/>
                  <a:pt x="1993392" y="0"/>
                </a:cubicBezTo>
                <a:cubicBezTo>
                  <a:pt x="2257497" y="-415"/>
                  <a:pt x="2487676" y="33914"/>
                  <a:pt x="2768600" y="0"/>
                </a:cubicBezTo>
                <a:cubicBezTo>
                  <a:pt x="2771980" y="79006"/>
                  <a:pt x="2755171" y="303812"/>
                  <a:pt x="2768600" y="385826"/>
                </a:cubicBezTo>
                <a:cubicBezTo>
                  <a:pt x="2782029" y="467840"/>
                  <a:pt x="2776763" y="637854"/>
                  <a:pt x="2768600" y="787400"/>
                </a:cubicBezTo>
                <a:cubicBezTo>
                  <a:pt x="2621956" y="782876"/>
                  <a:pt x="2403725" y="797620"/>
                  <a:pt x="2076450" y="787400"/>
                </a:cubicBezTo>
                <a:cubicBezTo>
                  <a:pt x="1749175" y="777181"/>
                  <a:pt x="1535458" y="758663"/>
                  <a:pt x="1356614" y="787400"/>
                </a:cubicBezTo>
                <a:cubicBezTo>
                  <a:pt x="1177770" y="816137"/>
                  <a:pt x="988736" y="780094"/>
                  <a:pt x="747522" y="787400"/>
                </a:cubicBezTo>
                <a:cubicBezTo>
                  <a:pt x="506308" y="794706"/>
                  <a:pt x="290322" y="760749"/>
                  <a:pt x="0" y="787400"/>
                </a:cubicBezTo>
                <a:cubicBezTo>
                  <a:pt x="-11112" y="674515"/>
                  <a:pt x="-15245" y="540463"/>
                  <a:pt x="0" y="417322"/>
                </a:cubicBezTo>
                <a:cubicBezTo>
                  <a:pt x="15245" y="294181"/>
                  <a:pt x="-14246" y="147417"/>
                  <a:pt x="0" y="0"/>
                </a:cubicBezTo>
                <a:close/>
              </a:path>
              <a:path w="2768600" h="787400" stroke="0" extrusionOk="0">
                <a:moveTo>
                  <a:pt x="0" y="0"/>
                </a:moveTo>
                <a:cubicBezTo>
                  <a:pt x="265675" y="-4506"/>
                  <a:pt x="418890" y="-25893"/>
                  <a:pt x="636778" y="0"/>
                </a:cubicBezTo>
                <a:cubicBezTo>
                  <a:pt x="854666" y="25893"/>
                  <a:pt x="1048223" y="14856"/>
                  <a:pt x="1328928" y="0"/>
                </a:cubicBezTo>
                <a:cubicBezTo>
                  <a:pt x="1609633" y="-14856"/>
                  <a:pt x="1789345" y="-24012"/>
                  <a:pt x="1938020" y="0"/>
                </a:cubicBezTo>
                <a:cubicBezTo>
                  <a:pt x="2086695" y="24012"/>
                  <a:pt x="2534864" y="-35363"/>
                  <a:pt x="2768600" y="0"/>
                </a:cubicBezTo>
                <a:cubicBezTo>
                  <a:pt x="2771721" y="141865"/>
                  <a:pt x="2777933" y="211840"/>
                  <a:pt x="2768600" y="401574"/>
                </a:cubicBezTo>
                <a:cubicBezTo>
                  <a:pt x="2759267" y="591308"/>
                  <a:pt x="2779620" y="614044"/>
                  <a:pt x="2768600" y="787400"/>
                </a:cubicBezTo>
                <a:cubicBezTo>
                  <a:pt x="2545172" y="776950"/>
                  <a:pt x="2217125" y="782681"/>
                  <a:pt x="2076450" y="787400"/>
                </a:cubicBezTo>
                <a:cubicBezTo>
                  <a:pt x="1935775" y="792120"/>
                  <a:pt x="1532605" y="778788"/>
                  <a:pt x="1356614" y="787400"/>
                </a:cubicBezTo>
                <a:cubicBezTo>
                  <a:pt x="1180623" y="796012"/>
                  <a:pt x="838286" y="758427"/>
                  <a:pt x="664464" y="787400"/>
                </a:cubicBezTo>
                <a:cubicBezTo>
                  <a:pt x="490642" y="816374"/>
                  <a:pt x="201654" y="817858"/>
                  <a:pt x="0" y="787400"/>
                </a:cubicBezTo>
                <a:cubicBezTo>
                  <a:pt x="3402" y="633582"/>
                  <a:pt x="-3016" y="586997"/>
                  <a:pt x="0" y="401574"/>
                </a:cubicBezTo>
                <a:cubicBezTo>
                  <a:pt x="3016" y="216151"/>
                  <a:pt x="993" y="104622"/>
                  <a:pt x="0" y="0"/>
                </a:cubicBezTo>
                <a:close/>
              </a:path>
            </a:pathLst>
          </a:custGeom>
          <a:solidFill>
            <a:srgbClr val="00467F"/>
          </a:solidFill>
          <a:ln>
            <a:extLst>
              <a:ext uri="{C807C97D-BFC1-408E-A445-0C87EB9F89A2}">
                <ask:lineSketchStyleProps xmlns:ask="http://schemas.microsoft.com/office/drawing/2018/sketchyshapes" sd="2847819571">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b="1"/>
              <a:t>Breaching confidentiality </a:t>
            </a:r>
          </a:p>
        </p:txBody>
      </p:sp>
      <p:sp>
        <p:nvSpPr>
          <p:cNvPr id="10" name="Rectangle 9">
            <a:extLst>
              <a:ext uri="{FF2B5EF4-FFF2-40B4-BE49-F238E27FC236}">
                <a16:creationId xmlns:a16="http://schemas.microsoft.com/office/drawing/2014/main" id="{5CB16074-8C50-51DC-40C9-D1BB8BCD0949}"/>
              </a:ext>
            </a:extLst>
          </p:cNvPr>
          <p:cNvSpPr/>
          <p:nvPr/>
        </p:nvSpPr>
        <p:spPr>
          <a:xfrm>
            <a:off x="3251200" y="2122488"/>
            <a:ext cx="2768600" cy="787400"/>
          </a:xfrm>
          <a:custGeom>
            <a:avLst/>
            <a:gdLst>
              <a:gd name="connsiteX0" fmla="*/ 0 w 2768600"/>
              <a:gd name="connsiteY0" fmla="*/ 0 h 787400"/>
              <a:gd name="connsiteX1" fmla="*/ 664464 w 2768600"/>
              <a:gd name="connsiteY1" fmla="*/ 0 h 787400"/>
              <a:gd name="connsiteX2" fmla="*/ 1328928 w 2768600"/>
              <a:gd name="connsiteY2" fmla="*/ 0 h 787400"/>
              <a:gd name="connsiteX3" fmla="*/ 2048764 w 2768600"/>
              <a:gd name="connsiteY3" fmla="*/ 0 h 787400"/>
              <a:gd name="connsiteX4" fmla="*/ 2768600 w 2768600"/>
              <a:gd name="connsiteY4" fmla="*/ 0 h 787400"/>
              <a:gd name="connsiteX5" fmla="*/ 2768600 w 2768600"/>
              <a:gd name="connsiteY5" fmla="*/ 409448 h 787400"/>
              <a:gd name="connsiteX6" fmla="*/ 2768600 w 2768600"/>
              <a:gd name="connsiteY6" fmla="*/ 787400 h 787400"/>
              <a:gd name="connsiteX7" fmla="*/ 2021078 w 2768600"/>
              <a:gd name="connsiteY7" fmla="*/ 787400 h 787400"/>
              <a:gd name="connsiteX8" fmla="*/ 1384300 w 2768600"/>
              <a:gd name="connsiteY8" fmla="*/ 787400 h 787400"/>
              <a:gd name="connsiteX9" fmla="*/ 747522 w 2768600"/>
              <a:gd name="connsiteY9" fmla="*/ 787400 h 787400"/>
              <a:gd name="connsiteX10" fmla="*/ 0 w 2768600"/>
              <a:gd name="connsiteY10" fmla="*/ 787400 h 787400"/>
              <a:gd name="connsiteX11" fmla="*/ 0 w 2768600"/>
              <a:gd name="connsiteY11" fmla="*/ 393700 h 787400"/>
              <a:gd name="connsiteX12" fmla="*/ 0 w 2768600"/>
              <a:gd name="connsiteY12" fmla="*/ 0 h 78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68600" h="787400" fill="none" extrusionOk="0">
                <a:moveTo>
                  <a:pt x="0" y="0"/>
                </a:moveTo>
                <a:cubicBezTo>
                  <a:pt x="226468" y="100"/>
                  <a:pt x="497385" y="11309"/>
                  <a:pt x="664464" y="0"/>
                </a:cubicBezTo>
                <a:cubicBezTo>
                  <a:pt x="831543" y="-11309"/>
                  <a:pt x="1153799" y="24572"/>
                  <a:pt x="1328928" y="0"/>
                </a:cubicBezTo>
                <a:cubicBezTo>
                  <a:pt x="1504057" y="-24572"/>
                  <a:pt x="1702575" y="4883"/>
                  <a:pt x="2048764" y="0"/>
                </a:cubicBezTo>
                <a:cubicBezTo>
                  <a:pt x="2394953" y="-4883"/>
                  <a:pt x="2476114" y="4587"/>
                  <a:pt x="2768600" y="0"/>
                </a:cubicBezTo>
                <a:cubicBezTo>
                  <a:pt x="2760788" y="101314"/>
                  <a:pt x="2773898" y="282493"/>
                  <a:pt x="2768600" y="409448"/>
                </a:cubicBezTo>
                <a:cubicBezTo>
                  <a:pt x="2763302" y="536403"/>
                  <a:pt x="2767545" y="656841"/>
                  <a:pt x="2768600" y="787400"/>
                </a:cubicBezTo>
                <a:cubicBezTo>
                  <a:pt x="2434564" y="807076"/>
                  <a:pt x="2266960" y="752095"/>
                  <a:pt x="2021078" y="787400"/>
                </a:cubicBezTo>
                <a:cubicBezTo>
                  <a:pt x="1775196" y="822705"/>
                  <a:pt x="1667846" y="811545"/>
                  <a:pt x="1384300" y="787400"/>
                </a:cubicBezTo>
                <a:cubicBezTo>
                  <a:pt x="1100754" y="763255"/>
                  <a:pt x="1043849" y="816438"/>
                  <a:pt x="747522" y="787400"/>
                </a:cubicBezTo>
                <a:cubicBezTo>
                  <a:pt x="451195" y="758362"/>
                  <a:pt x="303382" y="796185"/>
                  <a:pt x="0" y="787400"/>
                </a:cubicBezTo>
                <a:cubicBezTo>
                  <a:pt x="-13810" y="676709"/>
                  <a:pt x="8176" y="491903"/>
                  <a:pt x="0" y="393700"/>
                </a:cubicBezTo>
                <a:cubicBezTo>
                  <a:pt x="-8176" y="295497"/>
                  <a:pt x="6764" y="125262"/>
                  <a:pt x="0" y="0"/>
                </a:cubicBezTo>
                <a:close/>
              </a:path>
              <a:path w="2768600" h="787400" stroke="0" extrusionOk="0">
                <a:moveTo>
                  <a:pt x="0" y="0"/>
                </a:moveTo>
                <a:cubicBezTo>
                  <a:pt x="309560" y="-33178"/>
                  <a:pt x="478277" y="-35584"/>
                  <a:pt x="747522" y="0"/>
                </a:cubicBezTo>
                <a:cubicBezTo>
                  <a:pt x="1016767" y="35584"/>
                  <a:pt x="1265469" y="-31474"/>
                  <a:pt x="1411986" y="0"/>
                </a:cubicBezTo>
                <a:cubicBezTo>
                  <a:pt x="1558503" y="31474"/>
                  <a:pt x="1772811" y="-25033"/>
                  <a:pt x="2131822" y="0"/>
                </a:cubicBezTo>
                <a:cubicBezTo>
                  <a:pt x="2490833" y="25033"/>
                  <a:pt x="2575204" y="-19749"/>
                  <a:pt x="2768600" y="0"/>
                </a:cubicBezTo>
                <a:cubicBezTo>
                  <a:pt x="2769157" y="93145"/>
                  <a:pt x="2751183" y="297166"/>
                  <a:pt x="2768600" y="393700"/>
                </a:cubicBezTo>
                <a:cubicBezTo>
                  <a:pt x="2786017" y="490234"/>
                  <a:pt x="2769764" y="607185"/>
                  <a:pt x="2768600" y="787400"/>
                </a:cubicBezTo>
                <a:cubicBezTo>
                  <a:pt x="2629645" y="805168"/>
                  <a:pt x="2322758" y="812543"/>
                  <a:pt x="2159508" y="787400"/>
                </a:cubicBezTo>
                <a:cubicBezTo>
                  <a:pt x="1996258" y="762257"/>
                  <a:pt x="1746451" y="814377"/>
                  <a:pt x="1550416" y="787400"/>
                </a:cubicBezTo>
                <a:cubicBezTo>
                  <a:pt x="1354381" y="760423"/>
                  <a:pt x="1164414" y="771933"/>
                  <a:pt x="830580" y="787400"/>
                </a:cubicBezTo>
                <a:cubicBezTo>
                  <a:pt x="496746" y="802867"/>
                  <a:pt x="345732" y="747534"/>
                  <a:pt x="0" y="787400"/>
                </a:cubicBezTo>
                <a:cubicBezTo>
                  <a:pt x="-11236" y="627379"/>
                  <a:pt x="5236" y="576966"/>
                  <a:pt x="0" y="377952"/>
                </a:cubicBezTo>
                <a:cubicBezTo>
                  <a:pt x="-5236" y="178938"/>
                  <a:pt x="14398" y="98811"/>
                  <a:pt x="0" y="0"/>
                </a:cubicBezTo>
                <a:close/>
              </a:path>
            </a:pathLst>
          </a:custGeom>
          <a:solidFill>
            <a:srgbClr val="00467F"/>
          </a:solidFill>
          <a:ln>
            <a:extLst>
              <a:ext uri="{C807C97D-BFC1-408E-A445-0C87EB9F89A2}">
                <ask:lineSketchStyleProps xmlns:ask="http://schemas.microsoft.com/office/drawing/2018/sketchyshapes" sd="3638461238">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b="1"/>
              <a:t>Spreading misinformation</a:t>
            </a:r>
          </a:p>
        </p:txBody>
      </p:sp>
      <p:sp>
        <p:nvSpPr>
          <p:cNvPr id="11" name="Rectangle 10">
            <a:extLst>
              <a:ext uri="{FF2B5EF4-FFF2-40B4-BE49-F238E27FC236}">
                <a16:creationId xmlns:a16="http://schemas.microsoft.com/office/drawing/2014/main" id="{2E73209A-9FA4-39DD-9258-46BDC3466EEC}"/>
              </a:ext>
            </a:extLst>
          </p:cNvPr>
          <p:cNvSpPr/>
          <p:nvPr/>
        </p:nvSpPr>
        <p:spPr>
          <a:xfrm>
            <a:off x="6235700" y="2120900"/>
            <a:ext cx="2768600" cy="787400"/>
          </a:xfrm>
          <a:custGeom>
            <a:avLst/>
            <a:gdLst>
              <a:gd name="connsiteX0" fmla="*/ 0 w 2768600"/>
              <a:gd name="connsiteY0" fmla="*/ 0 h 787400"/>
              <a:gd name="connsiteX1" fmla="*/ 719836 w 2768600"/>
              <a:gd name="connsiteY1" fmla="*/ 0 h 787400"/>
              <a:gd name="connsiteX2" fmla="*/ 1328928 w 2768600"/>
              <a:gd name="connsiteY2" fmla="*/ 0 h 787400"/>
              <a:gd name="connsiteX3" fmla="*/ 1938020 w 2768600"/>
              <a:gd name="connsiteY3" fmla="*/ 0 h 787400"/>
              <a:gd name="connsiteX4" fmla="*/ 2768600 w 2768600"/>
              <a:gd name="connsiteY4" fmla="*/ 0 h 787400"/>
              <a:gd name="connsiteX5" fmla="*/ 2768600 w 2768600"/>
              <a:gd name="connsiteY5" fmla="*/ 385826 h 787400"/>
              <a:gd name="connsiteX6" fmla="*/ 2768600 w 2768600"/>
              <a:gd name="connsiteY6" fmla="*/ 787400 h 787400"/>
              <a:gd name="connsiteX7" fmla="*/ 2131822 w 2768600"/>
              <a:gd name="connsiteY7" fmla="*/ 787400 h 787400"/>
              <a:gd name="connsiteX8" fmla="*/ 1467358 w 2768600"/>
              <a:gd name="connsiteY8" fmla="*/ 787400 h 787400"/>
              <a:gd name="connsiteX9" fmla="*/ 719836 w 2768600"/>
              <a:gd name="connsiteY9" fmla="*/ 787400 h 787400"/>
              <a:gd name="connsiteX10" fmla="*/ 0 w 2768600"/>
              <a:gd name="connsiteY10" fmla="*/ 787400 h 787400"/>
              <a:gd name="connsiteX11" fmla="*/ 0 w 2768600"/>
              <a:gd name="connsiteY11" fmla="*/ 409448 h 787400"/>
              <a:gd name="connsiteX12" fmla="*/ 0 w 2768600"/>
              <a:gd name="connsiteY12" fmla="*/ 0 h 78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68600" h="787400" fill="none" extrusionOk="0">
                <a:moveTo>
                  <a:pt x="0" y="0"/>
                </a:moveTo>
                <a:cubicBezTo>
                  <a:pt x="290547" y="-10399"/>
                  <a:pt x="367583" y="22900"/>
                  <a:pt x="719836" y="0"/>
                </a:cubicBezTo>
                <a:cubicBezTo>
                  <a:pt x="1072089" y="-22900"/>
                  <a:pt x="1056926" y="13508"/>
                  <a:pt x="1328928" y="0"/>
                </a:cubicBezTo>
                <a:cubicBezTo>
                  <a:pt x="1600930" y="-13508"/>
                  <a:pt x="1746231" y="-19634"/>
                  <a:pt x="1938020" y="0"/>
                </a:cubicBezTo>
                <a:cubicBezTo>
                  <a:pt x="2129809" y="19634"/>
                  <a:pt x="2369750" y="8867"/>
                  <a:pt x="2768600" y="0"/>
                </a:cubicBezTo>
                <a:cubicBezTo>
                  <a:pt x="2771030" y="152438"/>
                  <a:pt x="2775995" y="230517"/>
                  <a:pt x="2768600" y="385826"/>
                </a:cubicBezTo>
                <a:cubicBezTo>
                  <a:pt x="2761205" y="541135"/>
                  <a:pt x="2763523" y="691918"/>
                  <a:pt x="2768600" y="787400"/>
                </a:cubicBezTo>
                <a:cubicBezTo>
                  <a:pt x="2608683" y="814450"/>
                  <a:pt x="2410627" y="803112"/>
                  <a:pt x="2131822" y="787400"/>
                </a:cubicBezTo>
                <a:cubicBezTo>
                  <a:pt x="1853017" y="771688"/>
                  <a:pt x="1630510" y="764982"/>
                  <a:pt x="1467358" y="787400"/>
                </a:cubicBezTo>
                <a:cubicBezTo>
                  <a:pt x="1304206" y="809818"/>
                  <a:pt x="907205" y="800153"/>
                  <a:pt x="719836" y="787400"/>
                </a:cubicBezTo>
                <a:cubicBezTo>
                  <a:pt x="532467" y="774647"/>
                  <a:pt x="254056" y="800649"/>
                  <a:pt x="0" y="787400"/>
                </a:cubicBezTo>
                <a:cubicBezTo>
                  <a:pt x="-6655" y="687850"/>
                  <a:pt x="-12966" y="486486"/>
                  <a:pt x="0" y="409448"/>
                </a:cubicBezTo>
                <a:cubicBezTo>
                  <a:pt x="12966" y="332410"/>
                  <a:pt x="-11409" y="177517"/>
                  <a:pt x="0" y="0"/>
                </a:cubicBezTo>
                <a:close/>
              </a:path>
              <a:path w="2768600" h="787400" stroke="0" extrusionOk="0">
                <a:moveTo>
                  <a:pt x="0" y="0"/>
                </a:moveTo>
                <a:cubicBezTo>
                  <a:pt x="251820" y="-13148"/>
                  <a:pt x="485699" y="2438"/>
                  <a:pt x="692150" y="0"/>
                </a:cubicBezTo>
                <a:cubicBezTo>
                  <a:pt x="898601" y="-2438"/>
                  <a:pt x="1218886" y="27029"/>
                  <a:pt x="1384300" y="0"/>
                </a:cubicBezTo>
                <a:cubicBezTo>
                  <a:pt x="1549714" y="-27029"/>
                  <a:pt x="1823087" y="-25540"/>
                  <a:pt x="2021078" y="0"/>
                </a:cubicBezTo>
                <a:cubicBezTo>
                  <a:pt x="2219069" y="25540"/>
                  <a:pt x="2491880" y="-18785"/>
                  <a:pt x="2768600" y="0"/>
                </a:cubicBezTo>
                <a:cubicBezTo>
                  <a:pt x="2775826" y="176340"/>
                  <a:pt x="2765565" y="230729"/>
                  <a:pt x="2768600" y="370078"/>
                </a:cubicBezTo>
                <a:cubicBezTo>
                  <a:pt x="2771635" y="509427"/>
                  <a:pt x="2769491" y="616305"/>
                  <a:pt x="2768600" y="787400"/>
                </a:cubicBezTo>
                <a:cubicBezTo>
                  <a:pt x="2409282" y="768214"/>
                  <a:pt x="2305061" y="777992"/>
                  <a:pt x="2021078" y="787400"/>
                </a:cubicBezTo>
                <a:cubicBezTo>
                  <a:pt x="1737095" y="796808"/>
                  <a:pt x="1524765" y="759577"/>
                  <a:pt x="1356614" y="787400"/>
                </a:cubicBezTo>
                <a:cubicBezTo>
                  <a:pt x="1188463" y="815223"/>
                  <a:pt x="893250" y="799930"/>
                  <a:pt x="692150" y="787400"/>
                </a:cubicBezTo>
                <a:cubicBezTo>
                  <a:pt x="491050" y="774870"/>
                  <a:pt x="232077" y="798215"/>
                  <a:pt x="0" y="787400"/>
                </a:cubicBezTo>
                <a:cubicBezTo>
                  <a:pt x="3502" y="630448"/>
                  <a:pt x="-5815" y="577129"/>
                  <a:pt x="0" y="377952"/>
                </a:cubicBezTo>
                <a:cubicBezTo>
                  <a:pt x="5815" y="178775"/>
                  <a:pt x="1912" y="164087"/>
                  <a:pt x="0" y="0"/>
                </a:cubicBezTo>
                <a:close/>
              </a:path>
            </a:pathLst>
          </a:custGeom>
          <a:solidFill>
            <a:srgbClr val="00467F"/>
          </a:solidFill>
          <a:ln>
            <a:extLst>
              <a:ext uri="{C807C97D-BFC1-408E-A445-0C87EB9F89A2}">
                <ask:lineSketchStyleProps xmlns:ask="http://schemas.microsoft.com/office/drawing/2018/sketchyshapes" sd="122879353">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b="1"/>
              <a:t>Damage to NHS reputation</a:t>
            </a:r>
          </a:p>
        </p:txBody>
      </p:sp>
      <p:sp>
        <p:nvSpPr>
          <p:cNvPr id="13" name="Rectangle 12">
            <a:extLst>
              <a:ext uri="{FF2B5EF4-FFF2-40B4-BE49-F238E27FC236}">
                <a16:creationId xmlns:a16="http://schemas.microsoft.com/office/drawing/2014/main" id="{D85DC665-3327-4722-13E9-35CA91A273F9}"/>
              </a:ext>
            </a:extLst>
          </p:cNvPr>
          <p:cNvSpPr/>
          <p:nvPr/>
        </p:nvSpPr>
        <p:spPr>
          <a:xfrm>
            <a:off x="266700" y="2908300"/>
            <a:ext cx="2768600" cy="3403600"/>
          </a:xfrm>
          <a:custGeom>
            <a:avLst/>
            <a:gdLst>
              <a:gd name="connsiteX0" fmla="*/ 0 w 2768600"/>
              <a:gd name="connsiteY0" fmla="*/ 0 h 3403600"/>
              <a:gd name="connsiteX1" fmla="*/ 692150 w 2768600"/>
              <a:gd name="connsiteY1" fmla="*/ 0 h 3403600"/>
              <a:gd name="connsiteX2" fmla="*/ 1384300 w 2768600"/>
              <a:gd name="connsiteY2" fmla="*/ 0 h 3403600"/>
              <a:gd name="connsiteX3" fmla="*/ 2131822 w 2768600"/>
              <a:gd name="connsiteY3" fmla="*/ 0 h 3403600"/>
              <a:gd name="connsiteX4" fmla="*/ 2768600 w 2768600"/>
              <a:gd name="connsiteY4" fmla="*/ 0 h 3403600"/>
              <a:gd name="connsiteX5" fmla="*/ 2768600 w 2768600"/>
              <a:gd name="connsiteY5" fmla="*/ 646684 h 3403600"/>
              <a:gd name="connsiteX6" fmla="*/ 2768600 w 2768600"/>
              <a:gd name="connsiteY6" fmla="*/ 1327404 h 3403600"/>
              <a:gd name="connsiteX7" fmla="*/ 2768600 w 2768600"/>
              <a:gd name="connsiteY7" fmla="*/ 1906016 h 3403600"/>
              <a:gd name="connsiteX8" fmla="*/ 2768600 w 2768600"/>
              <a:gd name="connsiteY8" fmla="*/ 2552700 h 3403600"/>
              <a:gd name="connsiteX9" fmla="*/ 2768600 w 2768600"/>
              <a:gd name="connsiteY9" fmla="*/ 3403600 h 3403600"/>
              <a:gd name="connsiteX10" fmla="*/ 2159508 w 2768600"/>
              <a:gd name="connsiteY10" fmla="*/ 3403600 h 3403600"/>
              <a:gd name="connsiteX11" fmla="*/ 1411986 w 2768600"/>
              <a:gd name="connsiteY11" fmla="*/ 3403600 h 3403600"/>
              <a:gd name="connsiteX12" fmla="*/ 719836 w 2768600"/>
              <a:gd name="connsiteY12" fmla="*/ 3403600 h 3403600"/>
              <a:gd name="connsiteX13" fmla="*/ 0 w 2768600"/>
              <a:gd name="connsiteY13" fmla="*/ 3403600 h 3403600"/>
              <a:gd name="connsiteX14" fmla="*/ 0 w 2768600"/>
              <a:gd name="connsiteY14" fmla="*/ 2790952 h 3403600"/>
              <a:gd name="connsiteX15" fmla="*/ 0 w 2768600"/>
              <a:gd name="connsiteY15" fmla="*/ 2144268 h 3403600"/>
              <a:gd name="connsiteX16" fmla="*/ 0 w 2768600"/>
              <a:gd name="connsiteY16" fmla="*/ 1463548 h 3403600"/>
              <a:gd name="connsiteX17" fmla="*/ 0 w 2768600"/>
              <a:gd name="connsiteY17" fmla="*/ 782828 h 3403600"/>
              <a:gd name="connsiteX18" fmla="*/ 0 w 2768600"/>
              <a:gd name="connsiteY18" fmla="*/ 0 h 340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68600" h="3403600" fill="none" extrusionOk="0">
                <a:moveTo>
                  <a:pt x="0" y="0"/>
                </a:moveTo>
                <a:cubicBezTo>
                  <a:pt x="228093" y="18714"/>
                  <a:pt x="402023" y="21984"/>
                  <a:pt x="692150" y="0"/>
                </a:cubicBezTo>
                <a:cubicBezTo>
                  <a:pt x="982277" y="-21984"/>
                  <a:pt x="1183105" y="5289"/>
                  <a:pt x="1384300" y="0"/>
                </a:cubicBezTo>
                <a:cubicBezTo>
                  <a:pt x="1585495" y="-5289"/>
                  <a:pt x="1759595" y="21972"/>
                  <a:pt x="2131822" y="0"/>
                </a:cubicBezTo>
                <a:cubicBezTo>
                  <a:pt x="2504049" y="-21972"/>
                  <a:pt x="2559149" y="15378"/>
                  <a:pt x="2768600" y="0"/>
                </a:cubicBezTo>
                <a:cubicBezTo>
                  <a:pt x="2786142" y="242746"/>
                  <a:pt x="2785096" y="408359"/>
                  <a:pt x="2768600" y="646684"/>
                </a:cubicBezTo>
                <a:cubicBezTo>
                  <a:pt x="2752104" y="885009"/>
                  <a:pt x="2797407" y="1190657"/>
                  <a:pt x="2768600" y="1327404"/>
                </a:cubicBezTo>
                <a:cubicBezTo>
                  <a:pt x="2739793" y="1464151"/>
                  <a:pt x="2782119" y="1746899"/>
                  <a:pt x="2768600" y="1906016"/>
                </a:cubicBezTo>
                <a:cubicBezTo>
                  <a:pt x="2755081" y="2065133"/>
                  <a:pt x="2786510" y="2375328"/>
                  <a:pt x="2768600" y="2552700"/>
                </a:cubicBezTo>
                <a:cubicBezTo>
                  <a:pt x="2750690" y="2730072"/>
                  <a:pt x="2772723" y="3144256"/>
                  <a:pt x="2768600" y="3403600"/>
                </a:cubicBezTo>
                <a:cubicBezTo>
                  <a:pt x="2580160" y="3428483"/>
                  <a:pt x="2347758" y="3385542"/>
                  <a:pt x="2159508" y="3403600"/>
                </a:cubicBezTo>
                <a:cubicBezTo>
                  <a:pt x="1971258" y="3421658"/>
                  <a:pt x="1720579" y="3421245"/>
                  <a:pt x="1411986" y="3403600"/>
                </a:cubicBezTo>
                <a:cubicBezTo>
                  <a:pt x="1103393" y="3385955"/>
                  <a:pt x="1001379" y="3374743"/>
                  <a:pt x="719836" y="3403600"/>
                </a:cubicBezTo>
                <a:cubicBezTo>
                  <a:pt x="438293" y="3432458"/>
                  <a:pt x="222079" y="3402110"/>
                  <a:pt x="0" y="3403600"/>
                </a:cubicBezTo>
                <a:cubicBezTo>
                  <a:pt x="23888" y="3230009"/>
                  <a:pt x="-11793" y="3063410"/>
                  <a:pt x="0" y="2790952"/>
                </a:cubicBezTo>
                <a:cubicBezTo>
                  <a:pt x="11793" y="2518494"/>
                  <a:pt x="15608" y="2467395"/>
                  <a:pt x="0" y="2144268"/>
                </a:cubicBezTo>
                <a:cubicBezTo>
                  <a:pt x="-15608" y="1821141"/>
                  <a:pt x="-32051" y="1600816"/>
                  <a:pt x="0" y="1463548"/>
                </a:cubicBezTo>
                <a:cubicBezTo>
                  <a:pt x="32051" y="1326280"/>
                  <a:pt x="28113" y="972166"/>
                  <a:pt x="0" y="782828"/>
                </a:cubicBezTo>
                <a:cubicBezTo>
                  <a:pt x="-28113" y="593490"/>
                  <a:pt x="-11496" y="281721"/>
                  <a:pt x="0" y="0"/>
                </a:cubicBezTo>
                <a:close/>
              </a:path>
              <a:path w="2768600" h="3403600" stroke="0" extrusionOk="0">
                <a:moveTo>
                  <a:pt x="0" y="0"/>
                </a:moveTo>
                <a:cubicBezTo>
                  <a:pt x="285510" y="27211"/>
                  <a:pt x="533908" y="691"/>
                  <a:pt x="747522" y="0"/>
                </a:cubicBezTo>
                <a:cubicBezTo>
                  <a:pt x="961136" y="-691"/>
                  <a:pt x="1174665" y="-18090"/>
                  <a:pt x="1439672" y="0"/>
                </a:cubicBezTo>
                <a:cubicBezTo>
                  <a:pt x="1704679" y="18090"/>
                  <a:pt x="1924181" y="30858"/>
                  <a:pt x="2159508" y="0"/>
                </a:cubicBezTo>
                <a:cubicBezTo>
                  <a:pt x="2394835" y="-30858"/>
                  <a:pt x="2592279" y="17939"/>
                  <a:pt x="2768600" y="0"/>
                </a:cubicBezTo>
                <a:cubicBezTo>
                  <a:pt x="2770295" y="143109"/>
                  <a:pt x="2783136" y="536725"/>
                  <a:pt x="2768600" y="714756"/>
                </a:cubicBezTo>
                <a:cubicBezTo>
                  <a:pt x="2754064" y="892787"/>
                  <a:pt x="2782568" y="1236676"/>
                  <a:pt x="2768600" y="1429512"/>
                </a:cubicBezTo>
                <a:cubicBezTo>
                  <a:pt x="2754632" y="1622348"/>
                  <a:pt x="2756448" y="1862213"/>
                  <a:pt x="2768600" y="2076196"/>
                </a:cubicBezTo>
                <a:cubicBezTo>
                  <a:pt x="2780752" y="2290179"/>
                  <a:pt x="2800745" y="3098278"/>
                  <a:pt x="2768600" y="3403600"/>
                </a:cubicBezTo>
                <a:cubicBezTo>
                  <a:pt x="2621479" y="3397541"/>
                  <a:pt x="2393771" y="3405773"/>
                  <a:pt x="2048764" y="3403600"/>
                </a:cubicBezTo>
                <a:cubicBezTo>
                  <a:pt x="1703757" y="3401427"/>
                  <a:pt x="1531888" y="3373050"/>
                  <a:pt x="1328928" y="3403600"/>
                </a:cubicBezTo>
                <a:cubicBezTo>
                  <a:pt x="1125968" y="3434150"/>
                  <a:pt x="307868" y="3407657"/>
                  <a:pt x="0" y="3403600"/>
                </a:cubicBezTo>
                <a:cubicBezTo>
                  <a:pt x="-22297" y="3129667"/>
                  <a:pt x="2741" y="3037063"/>
                  <a:pt x="0" y="2688844"/>
                </a:cubicBezTo>
                <a:cubicBezTo>
                  <a:pt x="-2741" y="2340625"/>
                  <a:pt x="23344" y="2312735"/>
                  <a:pt x="0" y="2076196"/>
                </a:cubicBezTo>
                <a:cubicBezTo>
                  <a:pt x="-23344" y="1839657"/>
                  <a:pt x="-23745" y="1592453"/>
                  <a:pt x="0" y="1361440"/>
                </a:cubicBezTo>
                <a:cubicBezTo>
                  <a:pt x="23745" y="1130427"/>
                  <a:pt x="-27436" y="790833"/>
                  <a:pt x="0" y="612648"/>
                </a:cubicBezTo>
                <a:cubicBezTo>
                  <a:pt x="27436" y="434463"/>
                  <a:pt x="30303" y="143630"/>
                  <a:pt x="0" y="0"/>
                </a:cubicBezTo>
                <a:close/>
              </a:path>
            </a:pathLst>
          </a:custGeom>
          <a:solidFill>
            <a:schemeClr val="bg1"/>
          </a:solidFill>
          <a:ln>
            <a:solidFill>
              <a:srgbClr val="00467F"/>
            </a:solidFill>
            <a:extLst>
              <a:ext uri="{C807C97D-BFC1-408E-A445-0C87EB9F89A2}">
                <ask:lineSketchStyleProps xmlns:ask="http://schemas.microsoft.com/office/drawing/2018/sketchyshapes" sd="1394547651">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a:solidFill>
                  <a:srgbClr val="00467F"/>
                </a:solidFill>
              </a:rPr>
              <a:t>Most breaches of confidentiality are accidental </a:t>
            </a:r>
          </a:p>
          <a:p>
            <a:pPr marL="285750" indent="-285750">
              <a:buFont typeface="Arial" panose="020B0604020202020204" pitchFamily="34" charset="0"/>
              <a:buChar char="•"/>
            </a:pPr>
            <a:r>
              <a:rPr lang="en-GB">
                <a:solidFill>
                  <a:srgbClr val="00467F"/>
                </a:solidFill>
              </a:rPr>
              <a:t>Important to be aware of what is considered confidential or patient identifying </a:t>
            </a:r>
          </a:p>
          <a:p>
            <a:pPr marL="285750" indent="-285750">
              <a:buFont typeface="Arial" panose="020B0604020202020204" pitchFamily="34" charset="0"/>
              <a:buChar char="•"/>
            </a:pPr>
            <a:r>
              <a:rPr lang="en-GB">
                <a:solidFill>
                  <a:srgbClr val="00467F"/>
                </a:solidFill>
              </a:rPr>
              <a:t>Potential for jigsaw disclosure </a:t>
            </a:r>
          </a:p>
        </p:txBody>
      </p:sp>
      <p:pic>
        <p:nvPicPr>
          <p:cNvPr id="8" name="Graphic 7" descr="Doctor female with solid fill">
            <a:extLst>
              <a:ext uri="{FF2B5EF4-FFF2-40B4-BE49-F238E27FC236}">
                <a16:creationId xmlns:a16="http://schemas.microsoft.com/office/drawing/2014/main" id="{D7AC89B9-2512-E5C4-0054-CBD3D79698F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96000" y="113506"/>
            <a:ext cx="914400" cy="914400"/>
          </a:xfrm>
          <a:prstGeom prst="rect">
            <a:avLst/>
          </a:prstGeom>
        </p:spPr>
      </p:pic>
      <p:pic>
        <p:nvPicPr>
          <p:cNvPr id="14" name="Graphic 13" descr="Badge Tick with solid fill">
            <a:extLst>
              <a:ext uri="{FF2B5EF4-FFF2-40B4-BE49-F238E27FC236}">
                <a16:creationId xmlns:a16="http://schemas.microsoft.com/office/drawing/2014/main" id="{1BA86D4E-8B56-EF25-431F-796B98FDB20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510893" y="927894"/>
            <a:ext cx="914400" cy="914400"/>
          </a:xfrm>
          <a:prstGeom prst="rect">
            <a:avLst/>
          </a:prstGeom>
        </p:spPr>
      </p:pic>
    </p:spTree>
    <p:extLst>
      <p:ext uri="{BB962C8B-B14F-4D97-AF65-F5344CB8AC3E}">
        <p14:creationId xmlns:p14="http://schemas.microsoft.com/office/powerpoint/2010/main" val="3109292911"/>
      </p:ext>
    </p:extLst>
  </p:cSld>
  <p:clrMapOvr>
    <a:masterClrMapping/>
  </p:clrMapOvr>
  <mc:AlternateContent xmlns:mc="http://schemas.openxmlformats.org/markup-compatibility/2006" xmlns:p14="http://schemas.microsoft.com/office/powerpoint/2010/main">
    <mc:Choice Requires="p14">
      <p:transition spd="slow" p14:dur="2000" advTm="18493"/>
    </mc:Choice>
    <mc:Fallback xmlns="">
      <p:transition spd="slow" advTm="18493"/>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E120D-13D3-BF5C-0198-5264FCC97F9B}"/>
              </a:ext>
            </a:extLst>
          </p:cNvPr>
          <p:cNvSpPr>
            <a:spLocks noGrp="1"/>
          </p:cNvSpPr>
          <p:nvPr>
            <p:ph type="title"/>
          </p:nvPr>
        </p:nvSpPr>
        <p:spPr/>
        <p:txBody>
          <a:bodyPr/>
          <a:lstStyle/>
          <a:p>
            <a:r>
              <a:rPr lang="en-US">
                <a:solidFill>
                  <a:srgbClr val="00467F"/>
                </a:solidFill>
                <a:cs typeface="Calibri Light"/>
              </a:rPr>
              <a:t>Risks</a:t>
            </a:r>
          </a:p>
        </p:txBody>
      </p:sp>
      <p:pic>
        <p:nvPicPr>
          <p:cNvPr id="5" name="Picture 4">
            <a:extLst>
              <a:ext uri="{FF2B5EF4-FFF2-40B4-BE49-F238E27FC236}">
                <a16:creationId xmlns:a16="http://schemas.microsoft.com/office/drawing/2014/main" id="{42FD0FFA-2D5B-CE82-A7DB-0B2E2F441519}"/>
              </a:ext>
            </a:extLst>
          </p:cNvPr>
          <p:cNvPicPr>
            <a:picLocks noChangeAspect="1"/>
          </p:cNvPicPr>
          <p:nvPr/>
        </p:nvPicPr>
        <p:blipFill>
          <a:blip r:embed="rId3"/>
          <a:stretch>
            <a:fillRect/>
          </a:stretch>
        </p:blipFill>
        <p:spPr>
          <a:xfrm>
            <a:off x="7266214" y="365125"/>
            <a:ext cx="4191000" cy="1162050"/>
          </a:xfrm>
          <a:prstGeom prst="rect">
            <a:avLst/>
          </a:prstGeom>
        </p:spPr>
      </p:pic>
      <p:sp>
        <p:nvSpPr>
          <p:cNvPr id="4" name="Rectangle 3">
            <a:extLst>
              <a:ext uri="{FF2B5EF4-FFF2-40B4-BE49-F238E27FC236}">
                <a16:creationId xmlns:a16="http://schemas.microsoft.com/office/drawing/2014/main" id="{F5BD39BF-69E8-66A0-40E6-0ED23A08E72B}"/>
              </a:ext>
            </a:extLst>
          </p:cNvPr>
          <p:cNvSpPr/>
          <p:nvPr/>
        </p:nvSpPr>
        <p:spPr>
          <a:xfrm>
            <a:off x="266700" y="2120900"/>
            <a:ext cx="2768600" cy="4191000"/>
          </a:xfrm>
          <a:prstGeom prst="rect">
            <a:avLst/>
          </a:prstGeom>
          <a:solidFill>
            <a:schemeClr val="bg1"/>
          </a:solidFill>
          <a:ln>
            <a:solidFill>
              <a:srgbClr val="00467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rgbClr val="00467F"/>
              </a:solidFill>
            </a:endParaRPr>
          </a:p>
        </p:txBody>
      </p:sp>
      <p:sp>
        <p:nvSpPr>
          <p:cNvPr id="6" name="Rectangle 5">
            <a:extLst>
              <a:ext uri="{FF2B5EF4-FFF2-40B4-BE49-F238E27FC236}">
                <a16:creationId xmlns:a16="http://schemas.microsoft.com/office/drawing/2014/main" id="{5695718A-7D00-AD1C-3259-99160798483C}"/>
              </a:ext>
            </a:extLst>
          </p:cNvPr>
          <p:cNvSpPr/>
          <p:nvPr/>
        </p:nvSpPr>
        <p:spPr>
          <a:xfrm>
            <a:off x="3251200" y="2908300"/>
            <a:ext cx="2768600" cy="3403600"/>
          </a:xfrm>
          <a:custGeom>
            <a:avLst/>
            <a:gdLst>
              <a:gd name="connsiteX0" fmla="*/ 0 w 2768600"/>
              <a:gd name="connsiteY0" fmla="*/ 0 h 3403600"/>
              <a:gd name="connsiteX1" fmla="*/ 692150 w 2768600"/>
              <a:gd name="connsiteY1" fmla="*/ 0 h 3403600"/>
              <a:gd name="connsiteX2" fmla="*/ 1328928 w 2768600"/>
              <a:gd name="connsiteY2" fmla="*/ 0 h 3403600"/>
              <a:gd name="connsiteX3" fmla="*/ 1993392 w 2768600"/>
              <a:gd name="connsiteY3" fmla="*/ 0 h 3403600"/>
              <a:gd name="connsiteX4" fmla="*/ 2768600 w 2768600"/>
              <a:gd name="connsiteY4" fmla="*/ 0 h 3403600"/>
              <a:gd name="connsiteX5" fmla="*/ 2768600 w 2768600"/>
              <a:gd name="connsiteY5" fmla="*/ 748792 h 3403600"/>
              <a:gd name="connsiteX6" fmla="*/ 2768600 w 2768600"/>
              <a:gd name="connsiteY6" fmla="*/ 1361440 h 3403600"/>
              <a:gd name="connsiteX7" fmla="*/ 2768600 w 2768600"/>
              <a:gd name="connsiteY7" fmla="*/ 2042160 h 3403600"/>
              <a:gd name="connsiteX8" fmla="*/ 2768600 w 2768600"/>
              <a:gd name="connsiteY8" fmla="*/ 2620772 h 3403600"/>
              <a:gd name="connsiteX9" fmla="*/ 2768600 w 2768600"/>
              <a:gd name="connsiteY9" fmla="*/ 3403600 h 3403600"/>
              <a:gd name="connsiteX10" fmla="*/ 2131822 w 2768600"/>
              <a:gd name="connsiteY10" fmla="*/ 3403600 h 3403600"/>
              <a:gd name="connsiteX11" fmla="*/ 1467358 w 2768600"/>
              <a:gd name="connsiteY11" fmla="*/ 3403600 h 3403600"/>
              <a:gd name="connsiteX12" fmla="*/ 830580 w 2768600"/>
              <a:gd name="connsiteY12" fmla="*/ 3403600 h 3403600"/>
              <a:gd name="connsiteX13" fmla="*/ 0 w 2768600"/>
              <a:gd name="connsiteY13" fmla="*/ 3403600 h 3403600"/>
              <a:gd name="connsiteX14" fmla="*/ 0 w 2768600"/>
              <a:gd name="connsiteY14" fmla="*/ 2824988 h 3403600"/>
              <a:gd name="connsiteX15" fmla="*/ 0 w 2768600"/>
              <a:gd name="connsiteY15" fmla="*/ 2110232 h 3403600"/>
              <a:gd name="connsiteX16" fmla="*/ 0 w 2768600"/>
              <a:gd name="connsiteY16" fmla="*/ 1361440 h 3403600"/>
              <a:gd name="connsiteX17" fmla="*/ 0 w 2768600"/>
              <a:gd name="connsiteY17" fmla="*/ 612648 h 3403600"/>
              <a:gd name="connsiteX18" fmla="*/ 0 w 2768600"/>
              <a:gd name="connsiteY18" fmla="*/ 0 h 340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68600" h="3403600" fill="none" extrusionOk="0">
                <a:moveTo>
                  <a:pt x="0" y="0"/>
                </a:moveTo>
                <a:cubicBezTo>
                  <a:pt x="236095" y="25352"/>
                  <a:pt x="493423" y="-28126"/>
                  <a:pt x="692150" y="0"/>
                </a:cubicBezTo>
                <a:cubicBezTo>
                  <a:pt x="890877" y="28126"/>
                  <a:pt x="1065304" y="18152"/>
                  <a:pt x="1328928" y="0"/>
                </a:cubicBezTo>
                <a:cubicBezTo>
                  <a:pt x="1592552" y="-18152"/>
                  <a:pt x="1814207" y="23112"/>
                  <a:pt x="1993392" y="0"/>
                </a:cubicBezTo>
                <a:cubicBezTo>
                  <a:pt x="2172577" y="-23112"/>
                  <a:pt x="2499178" y="37719"/>
                  <a:pt x="2768600" y="0"/>
                </a:cubicBezTo>
                <a:cubicBezTo>
                  <a:pt x="2779990" y="266918"/>
                  <a:pt x="2777684" y="468405"/>
                  <a:pt x="2768600" y="748792"/>
                </a:cubicBezTo>
                <a:cubicBezTo>
                  <a:pt x="2759516" y="1029179"/>
                  <a:pt x="2741234" y="1073637"/>
                  <a:pt x="2768600" y="1361440"/>
                </a:cubicBezTo>
                <a:cubicBezTo>
                  <a:pt x="2795966" y="1649243"/>
                  <a:pt x="2742698" y="1884670"/>
                  <a:pt x="2768600" y="2042160"/>
                </a:cubicBezTo>
                <a:cubicBezTo>
                  <a:pt x="2794502" y="2199650"/>
                  <a:pt x="2766693" y="2485292"/>
                  <a:pt x="2768600" y="2620772"/>
                </a:cubicBezTo>
                <a:cubicBezTo>
                  <a:pt x="2770507" y="2756252"/>
                  <a:pt x="2730383" y="3013823"/>
                  <a:pt x="2768600" y="3403600"/>
                </a:cubicBezTo>
                <a:cubicBezTo>
                  <a:pt x="2626627" y="3394876"/>
                  <a:pt x="2402816" y="3420423"/>
                  <a:pt x="2131822" y="3403600"/>
                </a:cubicBezTo>
                <a:cubicBezTo>
                  <a:pt x="1860828" y="3386777"/>
                  <a:pt x="1766049" y="3426450"/>
                  <a:pt x="1467358" y="3403600"/>
                </a:cubicBezTo>
                <a:cubicBezTo>
                  <a:pt x="1168667" y="3380750"/>
                  <a:pt x="1129354" y="3393008"/>
                  <a:pt x="830580" y="3403600"/>
                </a:cubicBezTo>
                <a:cubicBezTo>
                  <a:pt x="531806" y="3414192"/>
                  <a:pt x="390768" y="3379771"/>
                  <a:pt x="0" y="3403600"/>
                </a:cubicBezTo>
                <a:cubicBezTo>
                  <a:pt x="-25428" y="3281933"/>
                  <a:pt x="7305" y="3082368"/>
                  <a:pt x="0" y="2824988"/>
                </a:cubicBezTo>
                <a:cubicBezTo>
                  <a:pt x="-7305" y="2567608"/>
                  <a:pt x="4891" y="2269649"/>
                  <a:pt x="0" y="2110232"/>
                </a:cubicBezTo>
                <a:cubicBezTo>
                  <a:pt x="-4891" y="1950815"/>
                  <a:pt x="-33958" y="1653810"/>
                  <a:pt x="0" y="1361440"/>
                </a:cubicBezTo>
                <a:cubicBezTo>
                  <a:pt x="33958" y="1069070"/>
                  <a:pt x="-23535" y="896462"/>
                  <a:pt x="0" y="612648"/>
                </a:cubicBezTo>
                <a:cubicBezTo>
                  <a:pt x="23535" y="328834"/>
                  <a:pt x="19911" y="138729"/>
                  <a:pt x="0" y="0"/>
                </a:cubicBezTo>
                <a:close/>
              </a:path>
              <a:path w="2768600" h="3403600" stroke="0" extrusionOk="0">
                <a:moveTo>
                  <a:pt x="0" y="0"/>
                </a:moveTo>
                <a:cubicBezTo>
                  <a:pt x="193331" y="-8468"/>
                  <a:pt x="448892" y="-15857"/>
                  <a:pt x="692150" y="0"/>
                </a:cubicBezTo>
                <a:cubicBezTo>
                  <a:pt x="935408" y="15857"/>
                  <a:pt x="1154964" y="27965"/>
                  <a:pt x="1411986" y="0"/>
                </a:cubicBezTo>
                <a:cubicBezTo>
                  <a:pt x="1669008" y="-27965"/>
                  <a:pt x="1845444" y="-8904"/>
                  <a:pt x="2021078" y="0"/>
                </a:cubicBezTo>
                <a:cubicBezTo>
                  <a:pt x="2196712" y="8904"/>
                  <a:pt x="2557755" y="25426"/>
                  <a:pt x="2768600" y="0"/>
                </a:cubicBezTo>
                <a:cubicBezTo>
                  <a:pt x="2778970" y="219536"/>
                  <a:pt x="2792983" y="389899"/>
                  <a:pt x="2768600" y="714756"/>
                </a:cubicBezTo>
                <a:cubicBezTo>
                  <a:pt x="2744217" y="1039613"/>
                  <a:pt x="2795725" y="1219147"/>
                  <a:pt x="2768600" y="1361440"/>
                </a:cubicBezTo>
                <a:cubicBezTo>
                  <a:pt x="2741475" y="1503733"/>
                  <a:pt x="2753259" y="1696945"/>
                  <a:pt x="2768600" y="2008124"/>
                </a:cubicBezTo>
                <a:cubicBezTo>
                  <a:pt x="2783941" y="2319303"/>
                  <a:pt x="2788186" y="2553415"/>
                  <a:pt x="2768600" y="2756916"/>
                </a:cubicBezTo>
                <a:cubicBezTo>
                  <a:pt x="2749014" y="2960417"/>
                  <a:pt x="2786012" y="3205101"/>
                  <a:pt x="2768600" y="3403600"/>
                </a:cubicBezTo>
                <a:cubicBezTo>
                  <a:pt x="2544755" y="3427959"/>
                  <a:pt x="2333218" y="3426676"/>
                  <a:pt x="2131822" y="3403600"/>
                </a:cubicBezTo>
                <a:cubicBezTo>
                  <a:pt x="1930426" y="3380524"/>
                  <a:pt x="1678188" y="3389626"/>
                  <a:pt x="1522730" y="3403600"/>
                </a:cubicBezTo>
                <a:cubicBezTo>
                  <a:pt x="1367272" y="3417574"/>
                  <a:pt x="1187018" y="3407002"/>
                  <a:pt x="913638" y="3403600"/>
                </a:cubicBezTo>
                <a:cubicBezTo>
                  <a:pt x="640258" y="3400198"/>
                  <a:pt x="253655" y="3369709"/>
                  <a:pt x="0" y="3403600"/>
                </a:cubicBezTo>
                <a:cubicBezTo>
                  <a:pt x="160" y="3156697"/>
                  <a:pt x="-28068" y="3007992"/>
                  <a:pt x="0" y="2722880"/>
                </a:cubicBezTo>
                <a:cubicBezTo>
                  <a:pt x="28068" y="2437768"/>
                  <a:pt x="-26465" y="2263195"/>
                  <a:pt x="0" y="2110232"/>
                </a:cubicBezTo>
                <a:cubicBezTo>
                  <a:pt x="26465" y="1957269"/>
                  <a:pt x="12886" y="1618009"/>
                  <a:pt x="0" y="1395476"/>
                </a:cubicBezTo>
                <a:cubicBezTo>
                  <a:pt x="-12886" y="1172943"/>
                  <a:pt x="-36643" y="860823"/>
                  <a:pt x="0" y="646684"/>
                </a:cubicBezTo>
                <a:cubicBezTo>
                  <a:pt x="36643" y="432545"/>
                  <a:pt x="12630" y="212720"/>
                  <a:pt x="0" y="0"/>
                </a:cubicBezTo>
                <a:close/>
              </a:path>
            </a:pathLst>
          </a:custGeom>
          <a:solidFill>
            <a:schemeClr val="bg1"/>
          </a:solidFill>
          <a:ln>
            <a:solidFill>
              <a:srgbClr val="00467F"/>
            </a:solidFill>
            <a:extLst>
              <a:ext uri="{C807C97D-BFC1-408E-A445-0C87EB9F89A2}">
                <ask:lineSketchStyleProps xmlns:ask="http://schemas.microsoft.com/office/drawing/2018/sketchyshapes" sd="2733988924">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a:solidFill>
                  <a:srgbClr val="00467F"/>
                </a:solidFill>
              </a:rPr>
              <a:t>You cannot control the reach of a social media post</a:t>
            </a:r>
          </a:p>
          <a:p>
            <a:pPr marL="285750" indent="-285750">
              <a:buFont typeface="Arial" panose="020B0604020202020204" pitchFamily="34" charset="0"/>
              <a:buChar char="•"/>
            </a:pPr>
            <a:r>
              <a:rPr lang="en-GB">
                <a:solidFill>
                  <a:srgbClr val="00467F"/>
                </a:solidFill>
              </a:rPr>
              <a:t>Misinformation can cause harm to patients</a:t>
            </a:r>
          </a:p>
          <a:p>
            <a:pPr marL="285750" indent="-285750">
              <a:buFont typeface="Arial" panose="020B0604020202020204" pitchFamily="34" charset="0"/>
              <a:buChar char="•"/>
            </a:pPr>
            <a:r>
              <a:rPr lang="en-GB">
                <a:solidFill>
                  <a:srgbClr val="00467F"/>
                </a:solidFill>
              </a:rPr>
              <a:t>Updates to your field posted on social media should be backed up by scientific data</a:t>
            </a:r>
          </a:p>
        </p:txBody>
      </p:sp>
      <p:sp>
        <p:nvSpPr>
          <p:cNvPr id="7" name="Rectangle 6">
            <a:extLst>
              <a:ext uri="{FF2B5EF4-FFF2-40B4-BE49-F238E27FC236}">
                <a16:creationId xmlns:a16="http://schemas.microsoft.com/office/drawing/2014/main" id="{EF5E6016-F441-C752-13E7-1ED179323CF1}"/>
              </a:ext>
            </a:extLst>
          </p:cNvPr>
          <p:cNvSpPr/>
          <p:nvPr/>
        </p:nvSpPr>
        <p:spPr>
          <a:xfrm>
            <a:off x="6235700" y="2908300"/>
            <a:ext cx="2768600" cy="3403600"/>
          </a:xfrm>
          <a:custGeom>
            <a:avLst/>
            <a:gdLst>
              <a:gd name="connsiteX0" fmla="*/ 0 w 2768600"/>
              <a:gd name="connsiteY0" fmla="*/ 0 h 3403600"/>
              <a:gd name="connsiteX1" fmla="*/ 692150 w 2768600"/>
              <a:gd name="connsiteY1" fmla="*/ 0 h 3403600"/>
              <a:gd name="connsiteX2" fmla="*/ 1439672 w 2768600"/>
              <a:gd name="connsiteY2" fmla="*/ 0 h 3403600"/>
              <a:gd name="connsiteX3" fmla="*/ 2768600 w 2768600"/>
              <a:gd name="connsiteY3" fmla="*/ 0 h 3403600"/>
              <a:gd name="connsiteX4" fmla="*/ 2768600 w 2768600"/>
              <a:gd name="connsiteY4" fmla="*/ 612648 h 3403600"/>
              <a:gd name="connsiteX5" fmla="*/ 2768600 w 2768600"/>
              <a:gd name="connsiteY5" fmla="*/ 1191260 h 3403600"/>
              <a:gd name="connsiteX6" fmla="*/ 2768600 w 2768600"/>
              <a:gd name="connsiteY6" fmla="*/ 1940052 h 3403600"/>
              <a:gd name="connsiteX7" fmla="*/ 2768600 w 2768600"/>
              <a:gd name="connsiteY7" fmla="*/ 2586736 h 3403600"/>
              <a:gd name="connsiteX8" fmla="*/ 2768600 w 2768600"/>
              <a:gd name="connsiteY8" fmla="*/ 3403600 h 3403600"/>
              <a:gd name="connsiteX9" fmla="*/ 2159508 w 2768600"/>
              <a:gd name="connsiteY9" fmla="*/ 3403600 h 3403600"/>
              <a:gd name="connsiteX10" fmla="*/ 1467358 w 2768600"/>
              <a:gd name="connsiteY10" fmla="*/ 3403600 h 3403600"/>
              <a:gd name="connsiteX11" fmla="*/ 858266 w 2768600"/>
              <a:gd name="connsiteY11" fmla="*/ 3403600 h 3403600"/>
              <a:gd name="connsiteX12" fmla="*/ 0 w 2768600"/>
              <a:gd name="connsiteY12" fmla="*/ 3403600 h 3403600"/>
              <a:gd name="connsiteX13" fmla="*/ 0 w 2768600"/>
              <a:gd name="connsiteY13" fmla="*/ 2790952 h 3403600"/>
              <a:gd name="connsiteX14" fmla="*/ 0 w 2768600"/>
              <a:gd name="connsiteY14" fmla="*/ 2076196 h 3403600"/>
              <a:gd name="connsiteX15" fmla="*/ 0 w 2768600"/>
              <a:gd name="connsiteY15" fmla="*/ 1429512 h 3403600"/>
              <a:gd name="connsiteX16" fmla="*/ 0 w 2768600"/>
              <a:gd name="connsiteY16" fmla="*/ 850900 h 3403600"/>
              <a:gd name="connsiteX17" fmla="*/ 0 w 2768600"/>
              <a:gd name="connsiteY17" fmla="*/ 0 h 340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768600" h="3403600" fill="none" extrusionOk="0">
                <a:moveTo>
                  <a:pt x="0" y="0"/>
                </a:moveTo>
                <a:cubicBezTo>
                  <a:pt x="295964" y="-186"/>
                  <a:pt x="362489" y="-10444"/>
                  <a:pt x="692150" y="0"/>
                </a:cubicBezTo>
                <a:cubicBezTo>
                  <a:pt x="1021811" y="10444"/>
                  <a:pt x="1087131" y="-34645"/>
                  <a:pt x="1439672" y="0"/>
                </a:cubicBezTo>
                <a:cubicBezTo>
                  <a:pt x="1792213" y="34645"/>
                  <a:pt x="2159118" y="-24680"/>
                  <a:pt x="2768600" y="0"/>
                </a:cubicBezTo>
                <a:cubicBezTo>
                  <a:pt x="2755045" y="188513"/>
                  <a:pt x="2770077" y="358027"/>
                  <a:pt x="2768600" y="612648"/>
                </a:cubicBezTo>
                <a:cubicBezTo>
                  <a:pt x="2767123" y="867269"/>
                  <a:pt x="2763388" y="920840"/>
                  <a:pt x="2768600" y="1191260"/>
                </a:cubicBezTo>
                <a:cubicBezTo>
                  <a:pt x="2773812" y="1461680"/>
                  <a:pt x="2770712" y="1700095"/>
                  <a:pt x="2768600" y="1940052"/>
                </a:cubicBezTo>
                <a:cubicBezTo>
                  <a:pt x="2766488" y="2180009"/>
                  <a:pt x="2756333" y="2340588"/>
                  <a:pt x="2768600" y="2586736"/>
                </a:cubicBezTo>
                <a:cubicBezTo>
                  <a:pt x="2780867" y="2832884"/>
                  <a:pt x="2792440" y="3027999"/>
                  <a:pt x="2768600" y="3403600"/>
                </a:cubicBezTo>
                <a:cubicBezTo>
                  <a:pt x="2469415" y="3392473"/>
                  <a:pt x="2365333" y="3426884"/>
                  <a:pt x="2159508" y="3403600"/>
                </a:cubicBezTo>
                <a:cubicBezTo>
                  <a:pt x="1953683" y="3380316"/>
                  <a:pt x="1626484" y="3413346"/>
                  <a:pt x="1467358" y="3403600"/>
                </a:cubicBezTo>
                <a:cubicBezTo>
                  <a:pt x="1308232" y="3393855"/>
                  <a:pt x="1010604" y="3421837"/>
                  <a:pt x="858266" y="3403600"/>
                </a:cubicBezTo>
                <a:cubicBezTo>
                  <a:pt x="705928" y="3385363"/>
                  <a:pt x="221961" y="3404919"/>
                  <a:pt x="0" y="3403600"/>
                </a:cubicBezTo>
                <a:cubicBezTo>
                  <a:pt x="12219" y="3237666"/>
                  <a:pt x="26121" y="3043292"/>
                  <a:pt x="0" y="2790952"/>
                </a:cubicBezTo>
                <a:cubicBezTo>
                  <a:pt x="-26121" y="2538612"/>
                  <a:pt x="23727" y="2293629"/>
                  <a:pt x="0" y="2076196"/>
                </a:cubicBezTo>
                <a:cubicBezTo>
                  <a:pt x="-23727" y="1858763"/>
                  <a:pt x="19183" y="1627024"/>
                  <a:pt x="0" y="1429512"/>
                </a:cubicBezTo>
                <a:cubicBezTo>
                  <a:pt x="-19183" y="1232000"/>
                  <a:pt x="-25459" y="1016870"/>
                  <a:pt x="0" y="850900"/>
                </a:cubicBezTo>
                <a:cubicBezTo>
                  <a:pt x="25459" y="684930"/>
                  <a:pt x="-13319" y="333393"/>
                  <a:pt x="0" y="0"/>
                </a:cubicBezTo>
                <a:close/>
              </a:path>
              <a:path w="2768600" h="3403600" stroke="0" extrusionOk="0">
                <a:moveTo>
                  <a:pt x="0" y="0"/>
                </a:moveTo>
                <a:cubicBezTo>
                  <a:pt x="205879" y="18343"/>
                  <a:pt x="497423" y="-10996"/>
                  <a:pt x="636778" y="0"/>
                </a:cubicBezTo>
                <a:cubicBezTo>
                  <a:pt x="776133" y="10996"/>
                  <a:pt x="1172970" y="24730"/>
                  <a:pt x="1356614" y="0"/>
                </a:cubicBezTo>
                <a:cubicBezTo>
                  <a:pt x="1540258" y="-24730"/>
                  <a:pt x="1771577" y="17275"/>
                  <a:pt x="2076450" y="0"/>
                </a:cubicBezTo>
                <a:cubicBezTo>
                  <a:pt x="2381323" y="-17275"/>
                  <a:pt x="2456176" y="6064"/>
                  <a:pt x="2768600" y="0"/>
                </a:cubicBezTo>
                <a:cubicBezTo>
                  <a:pt x="2790857" y="199645"/>
                  <a:pt x="2750549" y="443885"/>
                  <a:pt x="2768600" y="612648"/>
                </a:cubicBezTo>
                <a:cubicBezTo>
                  <a:pt x="2786651" y="781411"/>
                  <a:pt x="2769293" y="1037537"/>
                  <a:pt x="2768600" y="1361440"/>
                </a:cubicBezTo>
                <a:cubicBezTo>
                  <a:pt x="2767907" y="1685343"/>
                  <a:pt x="2763149" y="1853600"/>
                  <a:pt x="2768600" y="2076196"/>
                </a:cubicBezTo>
                <a:cubicBezTo>
                  <a:pt x="2774051" y="2298792"/>
                  <a:pt x="2771861" y="2430845"/>
                  <a:pt x="2768600" y="2688844"/>
                </a:cubicBezTo>
                <a:cubicBezTo>
                  <a:pt x="2765339" y="2946843"/>
                  <a:pt x="2788694" y="3197726"/>
                  <a:pt x="2768600" y="3403600"/>
                </a:cubicBezTo>
                <a:cubicBezTo>
                  <a:pt x="2480134" y="3392293"/>
                  <a:pt x="2357523" y="3375453"/>
                  <a:pt x="2048764" y="3403600"/>
                </a:cubicBezTo>
                <a:cubicBezTo>
                  <a:pt x="1740005" y="3431747"/>
                  <a:pt x="1515489" y="3368969"/>
                  <a:pt x="1328928" y="3403600"/>
                </a:cubicBezTo>
                <a:cubicBezTo>
                  <a:pt x="1142367" y="3438231"/>
                  <a:pt x="1006844" y="3420010"/>
                  <a:pt x="719836" y="3403600"/>
                </a:cubicBezTo>
                <a:cubicBezTo>
                  <a:pt x="432828" y="3387190"/>
                  <a:pt x="144265" y="3386353"/>
                  <a:pt x="0" y="3403600"/>
                </a:cubicBezTo>
                <a:cubicBezTo>
                  <a:pt x="24561" y="3144511"/>
                  <a:pt x="5269" y="2940424"/>
                  <a:pt x="0" y="2722880"/>
                </a:cubicBezTo>
                <a:cubicBezTo>
                  <a:pt x="-5269" y="2505336"/>
                  <a:pt x="-4753" y="2236046"/>
                  <a:pt x="0" y="1974088"/>
                </a:cubicBezTo>
                <a:cubicBezTo>
                  <a:pt x="4753" y="1712130"/>
                  <a:pt x="-26841" y="1436376"/>
                  <a:pt x="0" y="1259332"/>
                </a:cubicBezTo>
                <a:cubicBezTo>
                  <a:pt x="26841" y="1082288"/>
                  <a:pt x="-12681" y="478696"/>
                  <a:pt x="0" y="0"/>
                </a:cubicBezTo>
                <a:close/>
              </a:path>
            </a:pathLst>
          </a:custGeom>
          <a:solidFill>
            <a:schemeClr val="bg1"/>
          </a:solidFill>
          <a:ln>
            <a:solidFill>
              <a:srgbClr val="00467F"/>
            </a:solidFill>
            <a:extLst>
              <a:ext uri="{C807C97D-BFC1-408E-A445-0C87EB9F89A2}">
                <ask:lineSketchStyleProps xmlns:ask="http://schemas.microsoft.com/office/drawing/2018/sketchyshapes" sd="4270473166">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a:solidFill>
                  <a:srgbClr val="00467F"/>
                </a:solidFill>
              </a:rPr>
              <a:t>Misuse of social media could result in loss of service users' trust </a:t>
            </a:r>
          </a:p>
          <a:p>
            <a:pPr marL="285750" indent="-285750">
              <a:buFont typeface="Arial" panose="020B0604020202020204" pitchFamily="34" charset="0"/>
              <a:buChar char="•"/>
            </a:pPr>
            <a:r>
              <a:rPr lang="en-GB">
                <a:solidFill>
                  <a:srgbClr val="00467F"/>
                </a:solidFill>
              </a:rPr>
              <a:t>Possible that your service/specialism or the NHS as a whole could be discredited </a:t>
            </a:r>
          </a:p>
        </p:txBody>
      </p:sp>
      <p:sp>
        <p:nvSpPr>
          <p:cNvPr id="8" name="Rectangle 7">
            <a:extLst>
              <a:ext uri="{FF2B5EF4-FFF2-40B4-BE49-F238E27FC236}">
                <a16:creationId xmlns:a16="http://schemas.microsoft.com/office/drawing/2014/main" id="{27E5D738-3A8C-928A-BBCA-36E5845426D4}"/>
              </a:ext>
            </a:extLst>
          </p:cNvPr>
          <p:cNvSpPr/>
          <p:nvPr/>
        </p:nvSpPr>
        <p:spPr>
          <a:xfrm>
            <a:off x="9220200" y="2908300"/>
            <a:ext cx="2768600" cy="3403600"/>
          </a:xfrm>
          <a:custGeom>
            <a:avLst/>
            <a:gdLst>
              <a:gd name="connsiteX0" fmla="*/ 0 w 2768600"/>
              <a:gd name="connsiteY0" fmla="*/ 0 h 3403600"/>
              <a:gd name="connsiteX1" fmla="*/ 747522 w 2768600"/>
              <a:gd name="connsiteY1" fmla="*/ 0 h 3403600"/>
              <a:gd name="connsiteX2" fmla="*/ 1495044 w 2768600"/>
              <a:gd name="connsiteY2" fmla="*/ 0 h 3403600"/>
              <a:gd name="connsiteX3" fmla="*/ 2131822 w 2768600"/>
              <a:gd name="connsiteY3" fmla="*/ 0 h 3403600"/>
              <a:gd name="connsiteX4" fmla="*/ 2768600 w 2768600"/>
              <a:gd name="connsiteY4" fmla="*/ 0 h 3403600"/>
              <a:gd name="connsiteX5" fmla="*/ 2768600 w 2768600"/>
              <a:gd name="connsiteY5" fmla="*/ 680720 h 3403600"/>
              <a:gd name="connsiteX6" fmla="*/ 2768600 w 2768600"/>
              <a:gd name="connsiteY6" fmla="*/ 1361440 h 3403600"/>
              <a:gd name="connsiteX7" fmla="*/ 2768600 w 2768600"/>
              <a:gd name="connsiteY7" fmla="*/ 1974088 h 3403600"/>
              <a:gd name="connsiteX8" fmla="*/ 2768600 w 2768600"/>
              <a:gd name="connsiteY8" fmla="*/ 2688844 h 3403600"/>
              <a:gd name="connsiteX9" fmla="*/ 2768600 w 2768600"/>
              <a:gd name="connsiteY9" fmla="*/ 3403600 h 3403600"/>
              <a:gd name="connsiteX10" fmla="*/ 2076450 w 2768600"/>
              <a:gd name="connsiteY10" fmla="*/ 3403600 h 3403600"/>
              <a:gd name="connsiteX11" fmla="*/ 1467358 w 2768600"/>
              <a:gd name="connsiteY11" fmla="*/ 3403600 h 3403600"/>
              <a:gd name="connsiteX12" fmla="*/ 830580 w 2768600"/>
              <a:gd name="connsiteY12" fmla="*/ 3403600 h 3403600"/>
              <a:gd name="connsiteX13" fmla="*/ 0 w 2768600"/>
              <a:gd name="connsiteY13" fmla="*/ 3403600 h 3403600"/>
              <a:gd name="connsiteX14" fmla="*/ 0 w 2768600"/>
              <a:gd name="connsiteY14" fmla="*/ 2722880 h 3403600"/>
              <a:gd name="connsiteX15" fmla="*/ 0 w 2768600"/>
              <a:gd name="connsiteY15" fmla="*/ 2042160 h 3403600"/>
              <a:gd name="connsiteX16" fmla="*/ 0 w 2768600"/>
              <a:gd name="connsiteY16" fmla="*/ 1429512 h 3403600"/>
              <a:gd name="connsiteX17" fmla="*/ 0 w 2768600"/>
              <a:gd name="connsiteY17" fmla="*/ 850900 h 3403600"/>
              <a:gd name="connsiteX18" fmla="*/ 0 w 2768600"/>
              <a:gd name="connsiteY18" fmla="*/ 0 h 340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68600" h="3403600" fill="none" extrusionOk="0">
                <a:moveTo>
                  <a:pt x="0" y="0"/>
                </a:moveTo>
                <a:cubicBezTo>
                  <a:pt x="240037" y="-34917"/>
                  <a:pt x="390282" y="-36279"/>
                  <a:pt x="747522" y="0"/>
                </a:cubicBezTo>
                <a:cubicBezTo>
                  <a:pt x="1104762" y="36279"/>
                  <a:pt x="1136620" y="24447"/>
                  <a:pt x="1495044" y="0"/>
                </a:cubicBezTo>
                <a:cubicBezTo>
                  <a:pt x="1853468" y="-24447"/>
                  <a:pt x="1940224" y="-28856"/>
                  <a:pt x="2131822" y="0"/>
                </a:cubicBezTo>
                <a:cubicBezTo>
                  <a:pt x="2323420" y="28856"/>
                  <a:pt x="2613268" y="13834"/>
                  <a:pt x="2768600" y="0"/>
                </a:cubicBezTo>
                <a:cubicBezTo>
                  <a:pt x="2754043" y="136287"/>
                  <a:pt x="2786533" y="422330"/>
                  <a:pt x="2768600" y="680720"/>
                </a:cubicBezTo>
                <a:cubicBezTo>
                  <a:pt x="2750667" y="939110"/>
                  <a:pt x="2749630" y="1133683"/>
                  <a:pt x="2768600" y="1361440"/>
                </a:cubicBezTo>
                <a:cubicBezTo>
                  <a:pt x="2787570" y="1589197"/>
                  <a:pt x="2755231" y="1815392"/>
                  <a:pt x="2768600" y="1974088"/>
                </a:cubicBezTo>
                <a:cubicBezTo>
                  <a:pt x="2781969" y="2132784"/>
                  <a:pt x="2737062" y="2368326"/>
                  <a:pt x="2768600" y="2688844"/>
                </a:cubicBezTo>
                <a:cubicBezTo>
                  <a:pt x="2800138" y="3009362"/>
                  <a:pt x="2759039" y="3183243"/>
                  <a:pt x="2768600" y="3403600"/>
                </a:cubicBezTo>
                <a:cubicBezTo>
                  <a:pt x="2529075" y="3396076"/>
                  <a:pt x="2234434" y="3434951"/>
                  <a:pt x="2076450" y="3403600"/>
                </a:cubicBezTo>
                <a:cubicBezTo>
                  <a:pt x="1918466" y="3372250"/>
                  <a:pt x="1686132" y="3377280"/>
                  <a:pt x="1467358" y="3403600"/>
                </a:cubicBezTo>
                <a:cubicBezTo>
                  <a:pt x="1248584" y="3429920"/>
                  <a:pt x="1071017" y="3376091"/>
                  <a:pt x="830580" y="3403600"/>
                </a:cubicBezTo>
                <a:cubicBezTo>
                  <a:pt x="590143" y="3431109"/>
                  <a:pt x="402506" y="3416444"/>
                  <a:pt x="0" y="3403600"/>
                </a:cubicBezTo>
                <a:cubicBezTo>
                  <a:pt x="-3551" y="3237485"/>
                  <a:pt x="-8665" y="2988999"/>
                  <a:pt x="0" y="2722880"/>
                </a:cubicBezTo>
                <a:cubicBezTo>
                  <a:pt x="8665" y="2456761"/>
                  <a:pt x="-26455" y="2190751"/>
                  <a:pt x="0" y="2042160"/>
                </a:cubicBezTo>
                <a:cubicBezTo>
                  <a:pt x="26455" y="1893569"/>
                  <a:pt x="-15905" y="1689857"/>
                  <a:pt x="0" y="1429512"/>
                </a:cubicBezTo>
                <a:cubicBezTo>
                  <a:pt x="15905" y="1169167"/>
                  <a:pt x="-8639" y="1098234"/>
                  <a:pt x="0" y="850900"/>
                </a:cubicBezTo>
                <a:cubicBezTo>
                  <a:pt x="8639" y="603566"/>
                  <a:pt x="-22519" y="321037"/>
                  <a:pt x="0" y="0"/>
                </a:cubicBezTo>
                <a:close/>
              </a:path>
              <a:path w="2768600" h="3403600" stroke="0" extrusionOk="0">
                <a:moveTo>
                  <a:pt x="0" y="0"/>
                </a:moveTo>
                <a:cubicBezTo>
                  <a:pt x="331322" y="-24638"/>
                  <a:pt x="459890" y="-30322"/>
                  <a:pt x="692150" y="0"/>
                </a:cubicBezTo>
                <a:cubicBezTo>
                  <a:pt x="924410" y="30322"/>
                  <a:pt x="1158197" y="-26668"/>
                  <a:pt x="1439672" y="0"/>
                </a:cubicBezTo>
                <a:cubicBezTo>
                  <a:pt x="1721147" y="26668"/>
                  <a:pt x="2314399" y="-60867"/>
                  <a:pt x="2768600" y="0"/>
                </a:cubicBezTo>
                <a:cubicBezTo>
                  <a:pt x="2757189" y="201971"/>
                  <a:pt x="2761789" y="508934"/>
                  <a:pt x="2768600" y="714756"/>
                </a:cubicBezTo>
                <a:cubicBezTo>
                  <a:pt x="2775411" y="920578"/>
                  <a:pt x="2753167" y="1149510"/>
                  <a:pt x="2768600" y="1327404"/>
                </a:cubicBezTo>
                <a:cubicBezTo>
                  <a:pt x="2784033" y="1505298"/>
                  <a:pt x="2788995" y="1761431"/>
                  <a:pt x="2768600" y="1974088"/>
                </a:cubicBezTo>
                <a:cubicBezTo>
                  <a:pt x="2748205" y="2186745"/>
                  <a:pt x="2774589" y="2412557"/>
                  <a:pt x="2768600" y="2552700"/>
                </a:cubicBezTo>
                <a:cubicBezTo>
                  <a:pt x="2762611" y="2692843"/>
                  <a:pt x="2794767" y="2983759"/>
                  <a:pt x="2768600" y="3403600"/>
                </a:cubicBezTo>
                <a:cubicBezTo>
                  <a:pt x="2477505" y="3383449"/>
                  <a:pt x="2289229" y="3411022"/>
                  <a:pt x="2159508" y="3403600"/>
                </a:cubicBezTo>
                <a:cubicBezTo>
                  <a:pt x="2029787" y="3396178"/>
                  <a:pt x="1628912" y="3390947"/>
                  <a:pt x="1411986" y="3403600"/>
                </a:cubicBezTo>
                <a:cubicBezTo>
                  <a:pt x="1195060" y="3416253"/>
                  <a:pt x="937940" y="3374618"/>
                  <a:pt x="692150" y="3403600"/>
                </a:cubicBezTo>
                <a:cubicBezTo>
                  <a:pt x="446360" y="3432582"/>
                  <a:pt x="170042" y="3408604"/>
                  <a:pt x="0" y="3403600"/>
                </a:cubicBezTo>
                <a:cubicBezTo>
                  <a:pt x="27607" y="3101221"/>
                  <a:pt x="-3953" y="3067208"/>
                  <a:pt x="0" y="2790952"/>
                </a:cubicBezTo>
                <a:cubicBezTo>
                  <a:pt x="3953" y="2514696"/>
                  <a:pt x="22927" y="2284657"/>
                  <a:pt x="0" y="2110232"/>
                </a:cubicBezTo>
                <a:cubicBezTo>
                  <a:pt x="-22927" y="1935807"/>
                  <a:pt x="-29509" y="1574057"/>
                  <a:pt x="0" y="1429512"/>
                </a:cubicBezTo>
                <a:cubicBezTo>
                  <a:pt x="29509" y="1284967"/>
                  <a:pt x="31549" y="902349"/>
                  <a:pt x="0" y="714756"/>
                </a:cubicBezTo>
                <a:cubicBezTo>
                  <a:pt x="-31549" y="527163"/>
                  <a:pt x="-34341" y="241843"/>
                  <a:pt x="0" y="0"/>
                </a:cubicBezTo>
                <a:close/>
              </a:path>
            </a:pathLst>
          </a:custGeom>
          <a:solidFill>
            <a:schemeClr val="bg1"/>
          </a:solidFill>
          <a:ln>
            <a:solidFill>
              <a:srgbClr val="00467F"/>
            </a:solidFill>
            <a:extLst>
              <a:ext uri="{C807C97D-BFC1-408E-A445-0C87EB9F89A2}">
                <ask:lineSketchStyleProps xmlns:ask="http://schemas.microsoft.com/office/drawing/2018/sketchyshapes" sd="1980655339">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ctr">
              <a:buFont typeface="Arial" panose="020B0604020202020204" pitchFamily="34" charset="0"/>
              <a:buChar char="•"/>
            </a:pPr>
            <a:r>
              <a:rPr lang="en-GB">
                <a:solidFill>
                  <a:srgbClr val="00467F"/>
                </a:solidFill>
              </a:rPr>
              <a:t>Historic posts are held to the same standards as new posts </a:t>
            </a:r>
          </a:p>
          <a:p>
            <a:pPr marL="285750" indent="-285750" algn="ctr">
              <a:buFont typeface="Arial" panose="020B0604020202020204" pitchFamily="34" charset="0"/>
              <a:buChar char="•"/>
            </a:pPr>
            <a:r>
              <a:rPr lang="en-GB">
                <a:solidFill>
                  <a:srgbClr val="00467F"/>
                </a:solidFill>
              </a:rPr>
              <a:t>Worth looking through your old posts to ensure there is nothing that goes against HCPC code of conduct </a:t>
            </a:r>
          </a:p>
        </p:txBody>
      </p:sp>
      <p:sp>
        <p:nvSpPr>
          <p:cNvPr id="9" name="Rectangle 8">
            <a:extLst>
              <a:ext uri="{FF2B5EF4-FFF2-40B4-BE49-F238E27FC236}">
                <a16:creationId xmlns:a16="http://schemas.microsoft.com/office/drawing/2014/main" id="{31680759-29A6-4F32-CBBF-EEDA177C7486}"/>
              </a:ext>
            </a:extLst>
          </p:cNvPr>
          <p:cNvSpPr/>
          <p:nvPr/>
        </p:nvSpPr>
        <p:spPr>
          <a:xfrm>
            <a:off x="266700" y="2120900"/>
            <a:ext cx="2768600" cy="787400"/>
          </a:xfrm>
          <a:custGeom>
            <a:avLst/>
            <a:gdLst>
              <a:gd name="connsiteX0" fmla="*/ 0 w 2768600"/>
              <a:gd name="connsiteY0" fmla="*/ 0 h 787400"/>
              <a:gd name="connsiteX1" fmla="*/ 747522 w 2768600"/>
              <a:gd name="connsiteY1" fmla="*/ 0 h 787400"/>
              <a:gd name="connsiteX2" fmla="*/ 1356614 w 2768600"/>
              <a:gd name="connsiteY2" fmla="*/ 0 h 787400"/>
              <a:gd name="connsiteX3" fmla="*/ 2021078 w 2768600"/>
              <a:gd name="connsiteY3" fmla="*/ 0 h 787400"/>
              <a:gd name="connsiteX4" fmla="*/ 2768600 w 2768600"/>
              <a:gd name="connsiteY4" fmla="*/ 0 h 787400"/>
              <a:gd name="connsiteX5" fmla="*/ 2768600 w 2768600"/>
              <a:gd name="connsiteY5" fmla="*/ 377952 h 787400"/>
              <a:gd name="connsiteX6" fmla="*/ 2768600 w 2768600"/>
              <a:gd name="connsiteY6" fmla="*/ 787400 h 787400"/>
              <a:gd name="connsiteX7" fmla="*/ 2076450 w 2768600"/>
              <a:gd name="connsiteY7" fmla="*/ 787400 h 787400"/>
              <a:gd name="connsiteX8" fmla="*/ 1328928 w 2768600"/>
              <a:gd name="connsiteY8" fmla="*/ 787400 h 787400"/>
              <a:gd name="connsiteX9" fmla="*/ 636778 w 2768600"/>
              <a:gd name="connsiteY9" fmla="*/ 787400 h 787400"/>
              <a:gd name="connsiteX10" fmla="*/ 0 w 2768600"/>
              <a:gd name="connsiteY10" fmla="*/ 787400 h 787400"/>
              <a:gd name="connsiteX11" fmla="*/ 0 w 2768600"/>
              <a:gd name="connsiteY11" fmla="*/ 417322 h 787400"/>
              <a:gd name="connsiteX12" fmla="*/ 0 w 2768600"/>
              <a:gd name="connsiteY12" fmla="*/ 0 h 78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68600" h="787400" fill="none" extrusionOk="0">
                <a:moveTo>
                  <a:pt x="0" y="0"/>
                </a:moveTo>
                <a:cubicBezTo>
                  <a:pt x="305523" y="-11437"/>
                  <a:pt x="484191" y="-23918"/>
                  <a:pt x="747522" y="0"/>
                </a:cubicBezTo>
                <a:cubicBezTo>
                  <a:pt x="1010853" y="23918"/>
                  <a:pt x="1203496" y="-10110"/>
                  <a:pt x="1356614" y="0"/>
                </a:cubicBezTo>
                <a:cubicBezTo>
                  <a:pt x="1509732" y="10110"/>
                  <a:pt x="1835744" y="24066"/>
                  <a:pt x="2021078" y="0"/>
                </a:cubicBezTo>
                <a:cubicBezTo>
                  <a:pt x="2206412" y="-24066"/>
                  <a:pt x="2578095" y="-3812"/>
                  <a:pt x="2768600" y="0"/>
                </a:cubicBezTo>
                <a:cubicBezTo>
                  <a:pt x="2757202" y="122834"/>
                  <a:pt x="2763012" y="214038"/>
                  <a:pt x="2768600" y="377952"/>
                </a:cubicBezTo>
                <a:cubicBezTo>
                  <a:pt x="2774188" y="541866"/>
                  <a:pt x="2788922" y="667962"/>
                  <a:pt x="2768600" y="787400"/>
                </a:cubicBezTo>
                <a:cubicBezTo>
                  <a:pt x="2424998" y="813498"/>
                  <a:pt x="2398647" y="790660"/>
                  <a:pt x="2076450" y="787400"/>
                </a:cubicBezTo>
                <a:cubicBezTo>
                  <a:pt x="1754253" y="784141"/>
                  <a:pt x="1528553" y="777721"/>
                  <a:pt x="1328928" y="787400"/>
                </a:cubicBezTo>
                <a:cubicBezTo>
                  <a:pt x="1129303" y="797079"/>
                  <a:pt x="949181" y="776649"/>
                  <a:pt x="636778" y="787400"/>
                </a:cubicBezTo>
                <a:cubicBezTo>
                  <a:pt x="324375" y="798152"/>
                  <a:pt x="305854" y="803532"/>
                  <a:pt x="0" y="787400"/>
                </a:cubicBezTo>
                <a:cubicBezTo>
                  <a:pt x="-10201" y="649985"/>
                  <a:pt x="4687" y="552231"/>
                  <a:pt x="0" y="417322"/>
                </a:cubicBezTo>
                <a:cubicBezTo>
                  <a:pt x="-4687" y="282413"/>
                  <a:pt x="4427" y="161731"/>
                  <a:pt x="0" y="0"/>
                </a:cubicBezTo>
                <a:close/>
              </a:path>
              <a:path w="2768600" h="787400" stroke="0" extrusionOk="0">
                <a:moveTo>
                  <a:pt x="0" y="0"/>
                </a:moveTo>
                <a:cubicBezTo>
                  <a:pt x="166489" y="-20702"/>
                  <a:pt x="488386" y="-16312"/>
                  <a:pt x="719836" y="0"/>
                </a:cubicBezTo>
                <a:cubicBezTo>
                  <a:pt x="951286" y="16312"/>
                  <a:pt x="1050627" y="7261"/>
                  <a:pt x="1328928" y="0"/>
                </a:cubicBezTo>
                <a:cubicBezTo>
                  <a:pt x="1607229" y="-7261"/>
                  <a:pt x="1801709" y="20843"/>
                  <a:pt x="1965706" y="0"/>
                </a:cubicBezTo>
                <a:cubicBezTo>
                  <a:pt x="2129703" y="-20843"/>
                  <a:pt x="2524935" y="-36183"/>
                  <a:pt x="2768600" y="0"/>
                </a:cubicBezTo>
                <a:cubicBezTo>
                  <a:pt x="2771036" y="161163"/>
                  <a:pt x="2758597" y="209701"/>
                  <a:pt x="2768600" y="370078"/>
                </a:cubicBezTo>
                <a:cubicBezTo>
                  <a:pt x="2778603" y="530455"/>
                  <a:pt x="2771580" y="603978"/>
                  <a:pt x="2768600" y="787400"/>
                </a:cubicBezTo>
                <a:cubicBezTo>
                  <a:pt x="2606985" y="793093"/>
                  <a:pt x="2377556" y="761127"/>
                  <a:pt x="2159508" y="787400"/>
                </a:cubicBezTo>
                <a:cubicBezTo>
                  <a:pt x="1941460" y="813673"/>
                  <a:pt x="1768162" y="778507"/>
                  <a:pt x="1467358" y="787400"/>
                </a:cubicBezTo>
                <a:cubicBezTo>
                  <a:pt x="1166554" y="796294"/>
                  <a:pt x="1065744" y="787717"/>
                  <a:pt x="802894" y="787400"/>
                </a:cubicBezTo>
                <a:cubicBezTo>
                  <a:pt x="540044" y="787083"/>
                  <a:pt x="287639" y="825120"/>
                  <a:pt x="0" y="787400"/>
                </a:cubicBezTo>
                <a:cubicBezTo>
                  <a:pt x="14061" y="646390"/>
                  <a:pt x="-6407" y="549800"/>
                  <a:pt x="0" y="401574"/>
                </a:cubicBezTo>
                <a:cubicBezTo>
                  <a:pt x="6407" y="253348"/>
                  <a:pt x="11968" y="128628"/>
                  <a:pt x="0" y="0"/>
                </a:cubicBezTo>
                <a:close/>
              </a:path>
            </a:pathLst>
          </a:custGeom>
          <a:solidFill>
            <a:srgbClr val="00467F"/>
          </a:solidFill>
          <a:ln>
            <a:extLst>
              <a:ext uri="{C807C97D-BFC1-408E-A445-0C87EB9F89A2}">
                <ask:lineSketchStyleProps xmlns:ask="http://schemas.microsoft.com/office/drawing/2018/sketchyshapes" sd="1693373645">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b="1"/>
              <a:t>Breaching confidentiality </a:t>
            </a:r>
          </a:p>
        </p:txBody>
      </p:sp>
      <p:sp>
        <p:nvSpPr>
          <p:cNvPr id="10" name="Rectangle 9">
            <a:extLst>
              <a:ext uri="{FF2B5EF4-FFF2-40B4-BE49-F238E27FC236}">
                <a16:creationId xmlns:a16="http://schemas.microsoft.com/office/drawing/2014/main" id="{5CB16074-8C50-51DC-40C9-D1BB8BCD0949}"/>
              </a:ext>
            </a:extLst>
          </p:cNvPr>
          <p:cNvSpPr/>
          <p:nvPr/>
        </p:nvSpPr>
        <p:spPr>
          <a:xfrm>
            <a:off x="3251200" y="2122488"/>
            <a:ext cx="2768600" cy="787400"/>
          </a:xfrm>
          <a:custGeom>
            <a:avLst/>
            <a:gdLst>
              <a:gd name="connsiteX0" fmla="*/ 0 w 2768600"/>
              <a:gd name="connsiteY0" fmla="*/ 0 h 787400"/>
              <a:gd name="connsiteX1" fmla="*/ 692150 w 2768600"/>
              <a:gd name="connsiteY1" fmla="*/ 0 h 787400"/>
              <a:gd name="connsiteX2" fmla="*/ 1301242 w 2768600"/>
              <a:gd name="connsiteY2" fmla="*/ 0 h 787400"/>
              <a:gd name="connsiteX3" fmla="*/ 2021078 w 2768600"/>
              <a:gd name="connsiteY3" fmla="*/ 0 h 787400"/>
              <a:gd name="connsiteX4" fmla="*/ 2768600 w 2768600"/>
              <a:gd name="connsiteY4" fmla="*/ 0 h 787400"/>
              <a:gd name="connsiteX5" fmla="*/ 2768600 w 2768600"/>
              <a:gd name="connsiteY5" fmla="*/ 385826 h 787400"/>
              <a:gd name="connsiteX6" fmla="*/ 2768600 w 2768600"/>
              <a:gd name="connsiteY6" fmla="*/ 787400 h 787400"/>
              <a:gd name="connsiteX7" fmla="*/ 2104136 w 2768600"/>
              <a:gd name="connsiteY7" fmla="*/ 787400 h 787400"/>
              <a:gd name="connsiteX8" fmla="*/ 1356614 w 2768600"/>
              <a:gd name="connsiteY8" fmla="*/ 787400 h 787400"/>
              <a:gd name="connsiteX9" fmla="*/ 747522 w 2768600"/>
              <a:gd name="connsiteY9" fmla="*/ 787400 h 787400"/>
              <a:gd name="connsiteX10" fmla="*/ 0 w 2768600"/>
              <a:gd name="connsiteY10" fmla="*/ 787400 h 787400"/>
              <a:gd name="connsiteX11" fmla="*/ 0 w 2768600"/>
              <a:gd name="connsiteY11" fmla="*/ 385826 h 787400"/>
              <a:gd name="connsiteX12" fmla="*/ 0 w 2768600"/>
              <a:gd name="connsiteY12" fmla="*/ 0 h 78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68600" h="787400" fill="none" extrusionOk="0">
                <a:moveTo>
                  <a:pt x="0" y="0"/>
                </a:moveTo>
                <a:cubicBezTo>
                  <a:pt x="295873" y="29051"/>
                  <a:pt x="477988" y="33187"/>
                  <a:pt x="692150" y="0"/>
                </a:cubicBezTo>
                <a:cubicBezTo>
                  <a:pt x="906312" y="-33187"/>
                  <a:pt x="1044051" y="-6309"/>
                  <a:pt x="1301242" y="0"/>
                </a:cubicBezTo>
                <a:cubicBezTo>
                  <a:pt x="1558433" y="6309"/>
                  <a:pt x="1861590" y="21012"/>
                  <a:pt x="2021078" y="0"/>
                </a:cubicBezTo>
                <a:cubicBezTo>
                  <a:pt x="2180566" y="-21012"/>
                  <a:pt x="2466184" y="-22559"/>
                  <a:pt x="2768600" y="0"/>
                </a:cubicBezTo>
                <a:cubicBezTo>
                  <a:pt x="2779311" y="127575"/>
                  <a:pt x="2751870" y="289089"/>
                  <a:pt x="2768600" y="385826"/>
                </a:cubicBezTo>
                <a:cubicBezTo>
                  <a:pt x="2785330" y="482563"/>
                  <a:pt x="2765530" y="656200"/>
                  <a:pt x="2768600" y="787400"/>
                </a:cubicBezTo>
                <a:cubicBezTo>
                  <a:pt x="2634146" y="786790"/>
                  <a:pt x="2284535" y="791689"/>
                  <a:pt x="2104136" y="787400"/>
                </a:cubicBezTo>
                <a:cubicBezTo>
                  <a:pt x="1923737" y="783111"/>
                  <a:pt x="1705451" y="764494"/>
                  <a:pt x="1356614" y="787400"/>
                </a:cubicBezTo>
                <a:cubicBezTo>
                  <a:pt x="1007777" y="810306"/>
                  <a:pt x="909580" y="807464"/>
                  <a:pt x="747522" y="787400"/>
                </a:cubicBezTo>
                <a:cubicBezTo>
                  <a:pt x="585464" y="767336"/>
                  <a:pt x="206533" y="816295"/>
                  <a:pt x="0" y="787400"/>
                </a:cubicBezTo>
                <a:cubicBezTo>
                  <a:pt x="-16386" y="613076"/>
                  <a:pt x="-13044" y="541897"/>
                  <a:pt x="0" y="385826"/>
                </a:cubicBezTo>
                <a:cubicBezTo>
                  <a:pt x="13044" y="229755"/>
                  <a:pt x="9594" y="183971"/>
                  <a:pt x="0" y="0"/>
                </a:cubicBezTo>
                <a:close/>
              </a:path>
              <a:path w="2768600" h="787400" stroke="0" extrusionOk="0">
                <a:moveTo>
                  <a:pt x="0" y="0"/>
                </a:moveTo>
                <a:cubicBezTo>
                  <a:pt x="226444" y="14777"/>
                  <a:pt x="351523" y="-22343"/>
                  <a:pt x="664464" y="0"/>
                </a:cubicBezTo>
                <a:cubicBezTo>
                  <a:pt x="977405" y="22343"/>
                  <a:pt x="1148691" y="-23125"/>
                  <a:pt x="1273556" y="0"/>
                </a:cubicBezTo>
                <a:cubicBezTo>
                  <a:pt x="1398421" y="23125"/>
                  <a:pt x="1718895" y="-26546"/>
                  <a:pt x="2021078" y="0"/>
                </a:cubicBezTo>
                <a:cubicBezTo>
                  <a:pt x="2323261" y="26546"/>
                  <a:pt x="2605603" y="-20057"/>
                  <a:pt x="2768600" y="0"/>
                </a:cubicBezTo>
                <a:cubicBezTo>
                  <a:pt x="2767436" y="80817"/>
                  <a:pt x="2761083" y="195012"/>
                  <a:pt x="2768600" y="377952"/>
                </a:cubicBezTo>
                <a:cubicBezTo>
                  <a:pt x="2776117" y="560892"/>
                  <a:pt x="2776085" y="679034"/>
                  <a:pt x="2768600" y="787400"/>
                </a:cubicBezTo>
                <a:cubicBezTo>
                  <a:pt x="2548281" y="794176"/>
                  <a:pt x="2404810" y="794572"/>
                  <a:pt x="2131822" y="787400"/>
                </a:cubicBezTo>
                <a:cubicBezTo>
                  <a:pt x="1858834" y="780228"/>
                  <a:pt x="1660771" y="773743"/>
                  <a:pt x="1439672" y="787400"/>
                </a:cubicBezTo>
                <a:cubicBezTo>
                  <a:pt x="1218573" y="801058"/>
                  <a:pt x="1106294" y="807479"/>
                  <a:pt x="830580" y="787400"/>
                </a:cubicBezTo>
                <a:cubicBezTo>
                  <a:pt x="554866" y="767321"/>
                  <a:pt x="374441" y="766508"/>
                  <a:pt x="0" y="787400"/>
                </a:cubicBezTo>
                <a:cubicBezTo>
                  <a:pt x="5672" y="645056"/>
                  <a:pt x="-451" y="524320"/>
                  <a:pt x="0" y="385826"/>
                </a:cubicBezTo>
                <a:cubicBezTo>
                  <a:pt x="451" y="247332"/>
                  <a:pt x="-4765" y="117096"/>
                  <a:pt x="0" y="0"/>
                </a:cubicBezTo>
                <a:close/>
              </a:path>
            </a:pathLst>
          </a:custGeom>
          <a:solidFill>
            <a:srgbClr val="00467F"/>
          </a:solidFill>
          <a:ln>
            <a:extLst>
              <a:ext uri="{C807C97D-BFC1-408E-A445-0C87EB9F89A2}">
                <ask:lineSketchStyleProps xmlns:ask="http://schemas.microsoft.com/office/drawing/2018/sketchyshapes" sd="2785760346">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b="1"/>
              <a:t>Spreading misinformation</a:t>
            </a:r>
          </a:p>
        </p:txBody>
      </p:sp>
      <p:sp>
        <p:nvSpPr>
          <p:cNvPr id="11" name="Rectangle 10">
            <a:extLst>
              <a:ext uri="{FF2B5EF4-FFF2-40B4-BE49-F238E27FC236}">
                <a16:creationId xmlns:a16="http://schemas.microsoft.com/office/drawing/2014/main" id="{2E73209A-9FA4-39DD-9258-46BDC3466EEC}"/>
              </a:ext>
            </a:extLst>
          </p:cNvPr>
          <p:cNvSpPr/>
          <p:nvPr/>
        </p:nvSpPr>
        <p:spPr>
          <a:xfrm>
            <a:off x="6235700" y="2120900"/>
            <a:ext cx="2768600" cy="787400"/>
          </a:xfrm>
          <a:custGeom>
            <a:avLst/>
            <a:gdLst>
              <a:gd name="connsiteX0" fmla="*/ 0 w 2768600"/>
              <a:gd name="connsiteY0" fmla="*/ 0 h 787400"/>
              <a:gd name="connsiteX1" fmla="*/ 636778 w 2768600"/>
              <a:gd name="connsiteY1" fmla="*/ 0 h 787400"/>
              <a:gd name="connsiteX2" fmla="*/ 1245870 w 2768600"/>
              <a:gd name="connsiteY2" fmla="*/ 0 h 787400"/>
              <a:gd name="connsiteX3" fmla="*/ 1965706 w 2768600"/>
              <a:gd name="connsiteY3" fmla="*/ 0 h 787400"/>
              <a:gd name="connsiteX4" fmla="*/ 2768600 w 2768600"/>
              <a:gd name="connsiteY4" fmla="*/ 0 h 787400"/>
              <a:gd name="connsiteX5" fmla="*/ 2768600 w 2768600"/>
              <a:gd name="connsiteY5" fmla="*/ 401574 h 787400"/>
              <a:gd name="connsiteX6" fmla="*/ 2768600 w 2768600"/>
              <a:gd name="connsiteY6" fmla="*/ 787400 h 787400"/>
              <a:gd name="connsiteX7" fmla="*/ 2159508 w 2768600"/>
              <a:gd name="connsiteY7" fmla="*/ 787400 h 787400"/>
              <a:gd name="connsiteX8" fmla="*/ 1550416 w 2768600"/>
              <a:gd name="connsiteY8" fmla="*/ 787400 h 787400"/>
              <a:gd name="connsiteX9" fmla="*/ 913638 w 2768600"/>
              <a:gd name="connsiteY9" fmla="*/ 787400 h 787400"/>
              <a:gd name="connsiteX10" fmla="*/ 0 w 2768600"/>
              <a:gd name="connsiteY10" fmla="*/ 787400 h 787400"/>
              <a:gd name="connsiteX11" fmla="*/ 0 w 2768600"/>
              <a:gd name="connsiteY11" fmla="*/ 409448 h 787400"/>
              <a:gd name="connsiteX12" fmla="*/ 0 w 2768600"/>
              <a:gd name="connsiteY12" fmla="*/ 0 h 78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68600" h="787400" fill="none" extrusionOk="0">
                <a:moveTo>
                  <a:pt x="0" y="0"/>
                </a:moveTo>
                <a:cubicBezTo>
                  <a:pt x="156962" y="-29777"/>
                  <a:pt x="324613" y="-4628"/>
                  <a:pt x="636778" y="0"/>
                </a:cubicBezTo>
                <a:cubicBezTo>
                  <a:pt x="948943" y="4628"/>
                  <a:pt x="1003695" y="20862"/>
                  <a:pt x="1245870" y="0"/>
                </a:cubicBezTo>
                <a:cubicBezTo>
                  <a:pt x="1488045" y="-20862"/>
                  <a:pt x="1660594" y="8129"/>
                  <a:pt x="1965706" y="0"/>
                </a:cubicBezTo>
                <a:cubicBezTo>
                  <a:pt x="2270818" y="-8129"/>
                  <a:pt x="2504196" y="-28849"/>
                  <a:pt x="2768600" y="0"/>
                </a:cubicBezTo>
                <a:cubicBezTo>
                  <a:pt x="2781342" y="86059"/>
                  <a:pt x="2773073" y="276120"/>
                  <a:pt x="2768600" y="401574"/>
                </a:cubicBezTo>
                <a:cubicBezTo>
                  <a:pt x="2764127" y="527028"/>
                  <a:pt x="2763446" y="703419"/>
                  <a:pt x="2768600" y="787400"/>
                </a:cubicBezTo>
                <a:cubicBezTo>
                  <a:pt x="2601921" y="803637"/>
                  <a:pt x="2346386" y="798805"/>
                  <a:pt x="2159508" y="787400"/>
                </a:cubicBezTo>
                <a:cubicBezTo>
                  <a:pt x="1972630" y="775995"/>
                  <a:pt x="1844314" y="771366"/>
                  <a:pt x="1550416" y="787400"/>
                </a:cubicBezTo>
                <a:cubicBezTo>
                  <a:pt x="1256518" y="803434"/>
                  <a:pt x="1158228" y="781610"/>
                  <a:pt x="913638" y="787400"/>
                </a:cubicBezTo>
                <a:cubicBezTo>
                  <a:pt x="669048" y="793190"/>
                  <a:pt x="438707" y="775026"/>
                  <a:pt x="0" y="787400"/>
                </a:cubicBezTo>
                <a:cubicBezTo>
                  <a:pt x="-8932" y="638821"/>
                  <a:pt x="-16460" y="573766"/>
                  <a:pt x="0" y="409448"/>
                </a:cubicBezTo>
                <a:cubicBezTo>
                  <a:pt x="16460" y="245130"/>
                  <a:pt x="606" y="113534"/>
                  <a:pt x="0" y="0"/>
                </a:cubicBezTo>
                <a:close/>
              </a:path>
              <a:path w="2768600" h="787400" stroke="0" extrusionOk="0">
                <a:moveTo>
                  <a:pt x="0" y="0"/>
                </a:moveTo>
                <a:cubicBezTo>
                  <a:pt x="133423" y="13326"/>
                  <a:pt x="489614" y="-13257"/>
                  <a:pt x="636778" y="0"/>
                </a:cubicBezTo>
                <a:cubicBezTo>
                  <a:pt x="783942" y="13257"/>
                  <a:pt x="1115912" y="-16288"/>
                  <a:pt x="1384300" y="0"/>
                </a:cubicBezTo>
                <a:cubicBezTo>
                  <a:pt x="1652688" y="16288"/>
                  <a:pt x="1942752" y="-2134"/>
                  <a:pt x="2104136" y="0"/>
                </a:cubicBezTo>
                <a:cubicBezTo>
                  <a:pt x="2265520" y="2134"/>
                  <a:pt x="2506399" y="6428"/>
                  <a:pt x="2768600" y="0"/>
                </a:cubicBezTo>
                <a:cubicBezTo>
                  <a:pt x="2781035" y="78211"/>
                  <a:pt x="2778252" y="272115"/>
                  <a:pt x="2768600" y="370078"/>
                </a:cubicBezTo>
                <a:cubicBezTo>
                  <a:pt x="2758948" y="468041"/>
                  <a:pt x="2763176" y="679362"/>
                  <a:pt x="2768600" y="787400"/>
                </a:cubicBezTo>
                <a:cubicBezTo>
                  <a:pt x="2565622" y="777318"/>
                  <a:pt x="2289801" y="821699"/>
                  <a:pt x="2048764" y="787400"/>
                </a:cubicBezTo>
                <a:cubicBezTo>
                  <a:pt x="1807727" y="753101"/>
                  <a:pt x="1658133" y="819070"/>
                  <a:pt x="1328928" y="787400"/>
                </a:cubicBezTo>
                <a:cubicBezTo>
                  <a:pt x="999723" y="755730"/>
                  <a:pt x="903098" y="799108"/>
                  <a:pt x="636778" y="787400"/>
                </a:cubicBezTo>
                <a:cubicBezTo>
                  <a:pt x="370458" y="775693"/>
                  <a:pt x="223811" y="762083"/>
                  <a:pt x="0" y="787400"/>
                </a:cubicBezTo>
                <a:cubicBezTo>
                  <a:pt x="6646" y="623514"/>
                  <a:pt x="17806" y="495834"/>
                  <a:pt x="0" y="409448"/>
                </a:cubicBezTo>
                <a:cubicBezTo>
                  <a:pt x="-17806" y="323062"/>
                  <a:pt x="-20148" y="101683"/>
                  <a:pt x="0" y="0"/>
                </a:cubicBezTo>
                <a:close/>
              </a:path>
            </a:pathLst>
          </a:custGeom>
          <a:solidFill>
            <a:srgbClr val="00467F"/>
          </a:solidFill>
          <a:ln>
            <a:extLst>
              <a:ext uri="{C807C97D-BFC1-408E-A445-0C87EB9F89A2}">
                <ask:lineSketchStyleProps xmlns:ask="http://schemas.microsoft.com/office/drawing/2018/sketchyshapes" sd="1776194929">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b="1"/>
              <a:t>Damage to NHS reputation</a:t>
            </a:r>
          </a:p>
        </p:txBody>
      </p:sp>
      <p:sp>
        <p:nvSpPr>
          <p:cNvPr id="12" name="Rectangle 11">
            <a:extLst>
              <a:ext uri="{FF2B5EF4-FFF2-40B4-BE49-F238E27FC236}">
                <a16:creationId xmlns:a16="http://schemas.microsoft.com/office/drawing/2014/main" id="{379AC9F0-E8F1-C8D1-BD71-3A577E4AC79F}"/>
              </a:ext>
            </a:extLst>
          </p:cNvPr>
          <p:cNvSpPr/>
          <p:nvPr/>
        </p:nvSpPr>
        <p:spPr>
          <a:xfrm>
            <a:off x="9220200" y="2120900"/>
            <a:ext cx="2768600" cy="787400"/>
          </a:xfrm>
          <a:custGeom>
            <a:avLst/>
            <a:gdLst>
              <a:gd name="connsiteX0" fmla="*/ 0 w 2768600"/>
              <a:gd name="connsiteY0" fmla="*/ 0 h 787400"/>
              <a:gd name="connsiteX1" fmla="*/ 609092 w 2768600"/>
              <a:gd name="connsiteY1" fmla="*/ 0 h 787400"/>
              <a:gd name="connsiteX2" fmla="*/ 1301242 w 2768600"/>
              <a:gd name="connsiteY2" fmla="*/ 0 h 787400"/>
              <a:gd name="connsiteX3" fmla="*/ 1965706 w 2768600"/>
              <a:gd name="connsiteY3" fmla="*/ 0 h 787400"/>
              <a:gd name="connsiteX4" fmla="*/ 2768600 w 2768600"/>
              <a:gd name="connsiteY4" fmla="*/ 0 h 787400"/>
              <a:gd name="connsiteX5" fmla="*/ 2768600 w 2768600"/>
              <a:gd name="connsiteY5" fmla="*/ 370078 h 787400"/>
              <a:gd name="connsiteX6" fmla="*/ 2768600 w 2768600"/>
              <a:gd name="connsiteY6" fmla="*/ 787400 h 787400"/>
              <a:gd name="connsiteX7" fmla="*/ 2021078 w 2768600"/>
              <a:gd name="connsiteY7" fmla="*/ 787400 h 787400"/>
              <a:gd name="connsiteX8" fmla="*/ 1328928 w 2768600"/>
              <a:gd name="connsiteY8" fmla="*/ 787400 h 787400"/>
              <a:gd name="connsiteX9" fmla="*/ 609092 w 2768600"/>
              <a:gd name="connsiteY9" fmla="*/ 787400 h 787400"/>
              <a:gd name="connsiteX10" fmla="*/ 0 w 2768600"/>
              <a:gd name="connsiteY10" fmla="*/ 787400 h 787400"/>
              <a:gd name="connsiteX11" fmla="*/ 0 w 2768600"/>
              <a:gd name="connsiteY11" fmla="*/ 409448 h 787400"/>
              <a:gd name="connsiteX12" fmla="*/ 0 w 2768600"/>
              <a:gd name="connsiteY12" fmla="*/ 0 h 78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68600" h="787400" fill="none" extrusionOk="0">
                <a:moveTo>
                  <a:pt x="0" y="0"/>
                </a:moveTo>
                <a:cubicBezTo>
                  <a:pt x="160713" y="-20867"/>
                  <a:pt x="360639" y="-19374"/>
                  <a:pt x="609092" y="0"/>
                </a:cubicBezTo>
                <a:cubicBezTo>
                  <a:pt x="857545" y="19374"/>
                  <a:pt x="1013196" y="-21865"/>
                  <a:pt x="1301242" y="0"/>
                </a:cubicBezTo>
                <a:cubicBezTo>
                  <a:pt x="1589288" y="21865"/>
                  <a:pt x="1726381" y="-16889"/>
                  <a:pt x="1965706" y="0"/>
                </a:cubicBezTo>
                <a:cubicBezTo>
                  <a:pt x="2205031" y="16889"/>
                  <a:pt x="2467247" y="-2277"/>
                  <a:pt x="2768600" y="0"/>
                </a:cubicBezTo>
                <a:cubicBezTo>
                  <a:pt x="2779919" y="165633"/>
                  <a:pt x="2769122" y="189077"/>
                  <a:pt x="2768600" y="370078"/>
                </a:cubicBezTo>
                <a:cubicBezTo>
                  <a:pt x="2768078" y="551079"/>
                  <a:pt x="2789067" y="654661"/>
                  <a:pt x="2768600" y="787400"/>
                </a:cubicBezTo>
                <a:cubicBezTo>
                  <a:pt x="2494481" y="812142"/>
                  <a:pt x="2355914" y="751619"/>
                  <a:pt x="2021078" y="787400"/>
                </a:cubicBezTo>
                <a:cubicBezTo>
                  <a:pt x="1686242" y="823181"/>
                  <a:pt x="1489073" y="804933"/>
                  <a:pt x="1328928" y="787400"/>
                </a:cubicBezTo>
                <a:cubicBezTo>
                  <a:pt x="1168783" y="769868"/>
                  <a:pt x="911856" y="820167"/>
                  <a:pt x="609092" y="787400"/>
                </a:cubicBezTo>
                <a:cubicBezTo>
                  <a:pt x="306328" y="754633"/>
                  <a:pt x="189154" y="772174"/>
                  <a:pt x="0" y="787400"/>
                </a:cubicBezTo>
                <a:cubicBezTo>
                  <a:pt x="7806" y="651240"/>
                  <a:pt x="-6437" y="491402"/>
                  <a:pt x="0" y="409448"/>
                </a:cubicBezTo>
                <a:cubicBezTo>
                  <a:pt x="6437" y="327494"/>
                  <a:pt x="-1030" y="149664"/>
                  <a:pt x="0" y="0"/>
                </a:cubicBezTo>
                <a:close/>
              </a:path>
              <a:path w="2768600" h="787400" stroke="0" extrusionOk="0">
                <a:moveTo>
                  <a:pt x="0" y="0"/>
                </a:moveTo>
                <a:cubicBezTo>
                  <a:pt x="185042" y="34638"/>
                  <a:pt x="395890" y="-29127"/>
                  <a:pt x="719836" y="0"/>
                </a:cubicBezTo>
                <a:cubicBezTo>
                  <a:pt x="1043782" y="29127"/>
                  <a:pt x="1186686" y="25839"/>
                  <a:pt x="1439672" y="0"/>
                </a:cubicBezTo>
                <a:cubicBezTo>
                  <a:pt x="1692658" y="-25839"/>
                  <a:pt x="1960593" y="-21452"/>
                  <a:pt x="2104136" y="0"/>
                </a:cubicBezTo>
                <a:cubicBezTo>
                  <a:pt x="2247679" y="21452"/>
                  <a:pt x="2506895" y="20296"/>
                  <a:pt x="2768600" y="0"/>
                </a:cubicBezTo>
                <a:cubicBezTo>
                  <a:pt x="2774017" y="162832"/>
                  <a:pt x="2786173" y="237176"/>
                  <a:pt x="2768600" y="393700"/>
                </a:cubicBezTo>
                <a:cubicBezTo>
                  <a:pt x="2751027" y="550224"/>
                  <a:pt x="2751685" y="693532"/>
                  <a:pt x="2768600" y="787400"/>
                </a:cubicBezTo>
                <a:cubicBezTo>
                  <a:pt x="2635339" y="804584"/>
                  <a:pt x="2428926" y="767664"/>
                  <a:pt x="2104136" y="787400"/>
                </a:cubicBezTo>
                <a:cubicBezTo>
                  <a:pt x="1779346" y="807136"/>
                  <a:pt x="1676045" y="784331"/>
                  <a:pt x="1495044" y="787400"/>
                </a:cubicBezTo>
                <a:cubicBezTo>
                  <a:pt x="1314043" y="790469"/>
                  <a:pt x="1104194" y="789485"/>
                  <a:pt x="775208" y="787400"/>
                </a:cubicBezTo>
                <a:cubicBezTo>
                  <a:pt x="446222" y="785315"/>
                  <a:pt x="240735" y="789931"/>
                  <a:pt x="0" y="787400"/>
                </a:cubicBezTo>
                <a:cubicBezTo>
                  <a:pt x="-1964" y="587600"/>
                  <a:pt x="-7396" y="493898"/>
                  <a:pt x="0" y="385826"/>
                </a:cubicBezTo>
                <a:cubicBezTo>
                  <a:pt x="7396" y="277754"/>
                  <a:pt x="3660" y="152709"/>
                  <a:pt x="0" y="0"/>
                </a:cubicBezTo>
                <a:close/>
              </a:path>
            </a:pathLst>
          </a:custGeom>
          <a:solidFill>
            <a:srgbClr val="00467F"/>
          </a:solidFill>
          <a:ln>
            <a:extLst>
              <a:ext uri="{C807C97D-BFC1-408E-A445-0C87EB9F89A2}">
                <ask:lineSketchStyleProps xmlns:ask="http://schemas.microsoft.com/office/drawing/2018/sketchyshapes" sd="1033091023">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b="1"/>
              <a:t>Resurfacing of historic posts</a:t>
            </a:r>
          </a:p>
        </p:txBody>
      </p:sp>
      <p:sp>
        <p:nvSpPr>
          <p:cNvPr id="13" name="Rectangle 12">
            <a:extLst>
              <a:ext uri="{FF2B5EF4-FFF2-40B4-BE49-F238E27FC236}">
                <a16:creationId xmlns:a16="http://schemas.microsoft.com/office/drawing/2014/main" id="{263ADBBF-F963-62F6-7E05-9D5D9F8957C4}"/>
              </a:ext>
            </a:extLst>
          </p:cNvPr>
          <p:cNvSpPr/>
          <p:nvPr/>
        </p:nvSpPr>
        <p:spPr>
          <a:xfrm>
            <a:off x="266700" y="2908300"/>
            <a:ext cx="2768600" cy="3403600"/>
          </a:xfrm>
          <a:custGeom>
            <a:avLst/>
            <a:gdLst>
              <a:gd name="connsiteX0" fmla="*/ 0 w 2768600"/>
              <a:gd name="connsiteY0" fmla="*/ 0 h 3403600"/>
              <a:gd name="connsiteX1" fmla="*/ 664464 w 2768600"/>
              <a:gd name="connsiteY1" fmla="*/ 0 h 3403600"/>
              <a:gd name="connsiteX2" fmla="*/ 1301242 w 2768600"/>
              <a:gd name="connsiteY2" fmla="*/ 0 h 3403600"/>
              <a:gd name="connsiteX3" fmla="*/ 1938020 w 2768600"/>
              <a:gd name="connsiteY3" fmla="*/ 0 h 3403600"/>
              <a:gd name="connsiteX4" fmla="*/ 2768600 w 2768600"/>
              <a:gd name="connsiteY4" fmla="*/ 0 h 3403600"/>
              <a:gd name="connsiteX5" fmla="*/ 2768600 w 2768600"/>
              <a:gd name="connsiteY5" fmla="*/ 714756 h 3403600"/>
              <a:gd name="connsiteX6" fmla="*/ 2768600 w 2768600"/>
              <a:gd name="connsiteY6" fmla="*/ 1463548 h 3403600"/>
              <a:gd name="connsiteX7" fmla="*/ 2768600 w 2768600"/>
              <a:gd name="connsiteY7" fmla="*/ 2110232 h 3403600"/>
              <a:gd name="connsiteX8" fmla="*/ 2768600 w 2768600"/>
              <a:gd name="connsiteY8" fmla="*/ 2756916 h 3403600"/>
              <a:gd name="connsiteX9" fmla="*/ 2768600 w 2768600"/>
              <a:gd name="connsiteY9" fmla="*/ 3403600 h 3403600"/>
              <a:gd name="connsiteX10" fmla="*/ 2131822 w 2768600"/>
              <a:gd name="connsiteY10" fmla="*/ 3403600 h 3403600"/>
              <a:gd name="connsiteX11" fmla="*/ 1411986 w 2768600"/>
              <a:gd name="connsiteY11" fmla="*/ 3403600 h 3403600"/>
              <a:gd name="connsiteX12" fmla="*/ 775208 w 2768600"/>
              <a:gd name="connsiteY12" fmla="*/ 3403600 h 3403600"/>
              <a:gd name="connsiteX13" fmla="*/ 0 w 2768600"/>
              <a:gd name="connsiteY13" fmla="*/ 3403600 h 3403600"/>
              <a:gd name="connsiteX14" fmla="*/ 0 w 2768600"/>
              <a:gd name="connsiteY14" fmla="*/ 2790952 h 3403600"/>
              <a:gd name="connsiteX15" fmla="*/ 0 w 2768600"/>
              <a:gd name="connsiteY15" fmla="*/ 2110232 h 3403600"/>
              <a:gd name="connsiteX16" fmla="*/ 0 w 2768600"/>
              <a:gd name="connsiteY16" fmla="*/ 1463548 h 3403600"/>
              <a:gd name="connsiteX17" fmla="*/ 0 w 2768600"/>
              <a:gd name="connsiteY17" fmla="*/ 714756 h 3403600"/>
              <a:gd name="connsiteX18" fmla="*/ 0 w 2768600"/>
              <a:gd name="connsiteY18" fmla="*/ 0 h 340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68600" h="3403600" fill="none" extrusionOk="0">
                <a:moveTo>
                  <a:pt x="0" y="0"/>
                </a:moveTo>
                <a:cubicBezTo>
                  <a:pt x="140323" y="-441"/>
                  <a:pt x="476960" y="-20968"/>
                  <a:pt x="664464" y="0"/>
                </a:cubicBezTo>
                <a:cubicBezTo>
                  <a:pt x="851968" y="20968"/>
                  <a:pt x="1117252" y="25178"/>
                  <a:pt x="1301242" y="0"/>
                </a:cubicBezTo>
                <a:cubicBezTo>
                  <a:pt x="1485232" y="-25178"/>
                  <a:pt x="1747152" y="5343"/>
                  <a:pt x="1938020" y="0"/>
                </a:cubicBezTo>
                <a:cubicBezTo>
                  <a:pt x="2128888" y="-5343"/>
                  <a:pt x="2370779" y="-7467"/>
                  <a:pt x="2768600" y="0"/>
                </a:cubicBezTo>
                <a:cubicBezTo>
                  <a:pt x="2761348" y="300490"/>
                  <a:pt x="2734342" y="562886"/>
                  <a:pt x="2768600" y="714756"/>
                </a:cubicBezTo>
                <a:cubicBezTo>
                  <a:pt x="2802858" y="866626"/>
                  <a:pt x="2796385" y="1297414"/>
                  <a:pt x="2768600" y="1463548"/>
                </a:cubicBezTo>
                <a:cubicBezTo>
                  <a:pt x="2740815" y="1629682"/>
                  <a:pt x="2795374" y="1793393"/>
                  <a:pt x="2768600" y="2110232"/>
                </a:cubicBezTo>
                <a:cubicBezTo>
                  <a:pt x="2741826" y="2427071"/>
                  <a:pt x="2800887" y="2625789"/>
                  <a:pt x="2768600" y="2756916"/>
                </a:cubicBezTo>
                <a:cubicBezTo>
                  <a:pt x="2736313" y="2888043"/>
                  <a:pt x="2768917" y="3178297"/>
                  <a:pt x="2768600" y="3403600"/>
                </a:cubicBezTo>
                <a:cubicBezTo>
                  <a:pt x="2595460" y="3375397"/>
                  <a:pt x="2383573" y="3411681"/>
                  <a:pt x="2131822" y="3403600"/>
                </a:cubicBezTo>
                <a:cubicBezTo>
                  <a:pt x="1880071" y="3395519"/>
                  <a:pt x="1742726" y="3385123"/>
                  <a:pt x="1411986" y="3403600"/>
                </a:cubicBezTo>
                <a:cubicBezTo>
                  <a:pt x="1081246" y="3422077"/>
                  <a:pt x="1041974" y="3421689"/>
                  <a:pt x="775208" y="3403600"/>
                </a:cubicBezTo>
                <a:cubicBezTo>
                  <a:pt x="508442" y="3385511"/>
                  <a:pt x="310843" y="3435601"/>
                  <a:pt x="0" y="3403600"/>
                </a:cubicBezTo>
                <a:cubicBezTo>
                  <a:pt x="-13098" y="3173193"/>
                  <a:pt x="137" y="3024810"/>
                  <a:pt x="0" y="2790952"/>
                </a:cubicBezTo>
                <a:cubicBezTo>
                  <a:pt x="-137" y="2557094"/>
                  <a:pt x="12974" y="2404844"/>
                  <a:pt x="0" y="2110232"/>
                </a:cubicBezTo>
                <a:cubicBezTo>
                  <a:pt x="-12974" y="1815620"/>
                  <a:pt x="25558" y="1626564"/>
                  <a:pt x="0" y="1463548"/>
                </a:cubicBezTo>
                <a:cubicBezTo>
                  <a:pt x="-25558" y="1300532"/>
                  <a:pt x="18980" y="867774"/>
                  <a:pt x="0" y="714756"/>
                </a:cubicBezTo>
                <a:cubicBezTo>
                  <a:pt x="-18980" y="561738"/>
                  <a:pt x="6306" y="258832"/>
                  <a:pt x="0" y="0"/>
                </a:cubicBezTo>
                <a:close/>
              </a:path>
              <a:path w="2768600" h="3403600" stroke="0" extrusionOk="0">
                <a:moveTo>
                  <a:pt x="0" y="0"/>
                </a:moveTo>
                <a:cubicBezTo>
                  <a:pt x="353777" y="-26098"/>
                  <a:pt x="459746" y="20198"/>
                  <a:pt x="719836" y="0"/>
                </a:cubicBezTo>
                <a:cubicBezTo>
                  <a:pt x="979926" y="-20198"/>
                  <a:pt x="1143411" y="-28026"/>
                  <a:pt x="1356614" y="0"/>
                </a:cubicBezTo>
                <a:cubicBezTo>
                  <a:pt x="1569817" y="28026"/>
                  <a:pt x="1941015" y="16566"/>
                  <a:pt x="2104136" y="0"/>
                </a:cubicBezTo>
                <a:cubicBezTo>
                  <a:pt x="2267257" y="-16566"/>
                  <a:pt x="2490014" y="29053"/>
                  <a:pt x="2768600" y="0"/>
                </a:cubicBezTo>
                <a:cubicBezTo>
                  <a:pt x="2755747" y="197568"/>
                  <a:pt x="2749146" y="429363"/>
                  <a:pt x="2768600" y="680720"/>
                </a:cubicBezTo>
                <a:cubicBezTo>
                  <a:pt x="2788054" y="932077"/>
                  <a:pt x="2766330" y="1085294"/>
                  <a:pt x="2768600" y="1259332"/>
                </a:cubicBezTo>
                <a:cubicBezTo>
                  <a:pt x="2770870" y="1433370"/>
                  <a:pt x="2751039" y="1755925"/>
                  <a:pt x="2768600" y="1974088"/>
                </a:cubicBezTo>
                <a:cubicBezTo>
                  <a:pt x="2786161" y="2192251"/>
                  <a:pt x="2769793" y="2468967"/>
                  <a:pt x="2768600" y="2722880"/>
                </a:cubicBezTo>
                <a:cubicBezTo>
                  <a:pt x="2767407" y="2976793"/>
                  <a:pt x="2735129" y="3066826"/>
                  <a:pt x="2768600" y="3403600"/>
                </a:cubicBezTo>
                <a:cubicBezTo>
                  <a:pt x="2521387" y="3435766"/>
                  <a:pt x="2383825" y="3428070"/>
                  <a:pt x="2021078" y="3403600"/>
                </a:cubicBezTo>
                <a:cubicBezTo>
                  <a:pt x="1658331" y="3379130"/>
                  <a:pt x="1586095" y="3384475"/>
                  <a:pt x="1273556" y="3403600"/>
                </a:cubicBezTo>
                <a:cubicBezTo>
                  <a:pt x="961017" y="3422725"/>
                  <a:pt x="581922" y="3418751"/>
                  <a:pt x="0" y="3403600"/>
                </a:cubicBezTo>
                <a:cubicBezTo>
                  <a:pt x="20827" y="3269333"/>
                  <a:pt x="20861" y="3087309"/>
                  <a:pt x="0" y="2824988"/>
                </a:cubicBezTo>
                <a:cubicBezTo>
                  <a:pt x="-20861" y="2562667"/>
                  <a:pt x="-3611" y="2344335"/>
                  <a:pt x="0" y="2178304"/>
                </a:cubicBezTo>
                <a:cubicBezTo>
                  <a:pt x="3611" y="2012273"/>
                  <a:pt x="-21991" y="1783528"/>
                  <a:pt x="0" y="1429512"/>
                </a:cubicBezTo>
                <a:cubicBezTo>
                  <a:pt x="21991" y="1075496"/>
                  <a:pt x="-23593" y="1059011"/>
                  <a:pt x="0" y="782828"/>
                </a:cubicBezTo>
                <a:cubicBezTo>
                  <a:pt x="23593" y="506645"/>
                  <a:pt x="-17680" y="388487"/>
                  <a:pt x="0" y="0"/>
                </a:cubicBezTo>
                <a:close/>
              </a:path>
            </a:pathLst>
          </a:custGeom>
          <a:solidFill>
            <a:schemeClr val="bg1"/>
          </a:solidFill>
          <a:ln>
            <a:solidFill>
              <a:srgbClr val="00467F"/>
            </a:solidFill>
            <a:extLst>
              <a:ext uri="{C807C97D-BFC1-408E-A445-0C87EB9F89A2}">
                <ask:lineSketchStyleProps xmlns:ask="http://schemas.microsoft.com/office/drawing/2018/sketchyshapes" sd="675429682">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a:solidFill>
                  <a:srgbClr val="00467F"/>
                </a:solidFill>
              </a:rPr>
              <a:t>Most breaches of confidentiality are accidental </a:t>
            </a:r>
          </a:p>
          <a:p>
            <a:pPr marL="285750" indent="-285750">
              <a:buFont typeface="Arial" panose="020B0604020202020204" pitchFamily="34" charset="0"/>
              <a:buChar char="•"/>
            </a:pPr>
            <a:r>
              <a:rPr lang="en-GB">
                <a:solidFill>
                  <a:srgbClr val="00467F"/>
                </a:solidFill>
              </a:rPr>
              <a:t>Important to be aware of what is considered confidential or patient identifying </a:t>
            </a:r>
          </a:p>
          <a:p>
            <a:pPr marL="285750" indent="-285750">
              <a:buFont typeface="Arial" panose="020B0604020202020204" pitchFamily="34" charset="0"/>
              <a:buChar char="•"/>
            </a:pPr>
            <a:r>
              <a:rPr lang="en-GB">
                <a:solidFill>
                  <a:srgbClr val="00467F"/>
                </a:solidFill>
              </a:rPr>
              <a:t>Potential for jigsaw disclosure </a:t>
            </a:r>
          </a:p>
        </p:txBody>
      </p:sp>
      <p:pic>
        <p:nvPicPr>
          <p:cNvPr id="14" name="Graphic 13" descr="Online Network with solid fill">
            <a:extLst>
              <a:ext uri="{FF2B5EF4-FFF2-40B4-BE49-F238E27FC236}">
                <a16:creationId xmlns:a16="http://schemas.microsoft.com/office/drawing/2014/main" id="{D31E00B0-B18F-40EC-0857-CE82EDFF9C8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453062" y="128587"/>
            <a:ext cx="914400" cy="914400"/>
          </a:xfrm>
          <a:prstGeom prst="rect">
            <a:avLst/>
          </a:prstGeom>
        </p:spPr>
      </p:pic>
      <p:pic>
        <p:nvPicPr>
          <p:cNvPr id="16" name="Graphic 15" descr="Daily calendar with solid fill">
            <a:extLst>
              <a:ext uri="{FF2B5EF4-FFF2-40B4-BE49-F238E27FC236}">
                <a16:creationId xmlns:a16="http://schemas.microsoft.com/office/drawing/2014/main" id="{42B9DFEF-6F67-C037-DB5D-410923FD5C2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155417" y="1042987"/>
            <a:ext cx="914400" cy="914400"/>
          </a:xfrm>
          <a:prstGeom prst="rect">
            <a:avLst/>
          </a:prstGeom>
        </p:spPr>
      </p:pic>
    </p:spTree>
    <p:extLst>
      <p:ext uri="{BB962C8B-B14F-4D97-AF65-F5344CB8AC3E}">
        <p14:creationId xmlns:p14="http://schemas.microsoft.com/office/powerpoint/2010/main" val="3551057317"/>
      </p:ext>
    </p:extLst>
  </p:cSld>
  <p:clrMapOvr>
    <a:masterClrMapping/>
  </p:clrMapOvr>
  <mc:AlternateContent xmlns:mc="http://schemas.openxmlformats.org/markup-compatibility/2006" xmlns:p14="http://schemas.microsoft.com/office/powerpoint/2010/main">
    <mc:Choice Requires="p14">
      <p:transition spd="slow" p14:dur="2000" advTm="24646"/>
    </mc:Choice>
    <mc:Fallback xmlns="">
      <p:transition spd="slow" advTm="24646"/>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17214-DA13-C60F-E67E-9A89032E9413}"/>
              </a:ext>
            </a:extLst>
          </p:cNvPr>
          <p:cNvSpPr>
            <a:spLocks noGrp="1"/>
          </p:cNvSpPr>
          <p:nvPr>
            <p:ph type="title"/>
          </p:nvPr>
        </p:nvSpPr>
        <p:spPr/>
        <p:txBody>
          <a:bodyPr/>
          <a:lstStyle/>
          <a:p>
            <a:r>
              <a:rPr lang="en-US">
                <a:solidFill>
                  <a:srgbClr val="00467F"/>
                </a:solidFill>
                <a:ea typeface="Calibri Light"/>
                <a:cs typeface="Calibri Light"/>
              </a:rPr>
              <a:t>Scenario 1 </a:t>
            </a:r>
            <a:endParaRPr lang="en-US">
              <a:solidFill>
                <a:srgbClr val="00467F"/>
              </a:solidFill>
              <a:cs typeface="Calibri Light"/>
            </a:endParaRPr>
          </a:p>
        </p:txBody>
      </p:sp>
      <p:pic>
        <p:nvPicPr>
          <p:cNvPr id="6" name="Picture 5">
            <a:extLst>
              <a:ext uri="{FF2B5EF4-FFF2-40B4-BE49-F238E27FC236}">
                <a16:creationId xmlns:a16="http://schemas.microsoft.com/office/drawing/2014/main" id="{D8B36E02-E8E7-0063-8831-194B1A605BD9}"/>
              </a:ext>
            </a:extLst>
          </p:cNvPr>
          <p:cNvPicPr>
            <a:picLocks noChangeAspect="1"/>
          </p:cNvPicPr>
          <p:nvPr/>
        </p:nvPicPr>
        <p:blipFill>
          <a:blip r:embed="rId3"/>
          <a:stretch>
            <a:fillRect/>
          </a:stretch>
        </p:blipFill>
        <p:spPr>
          <a:xfrm>
            <a:off x="7266214" y="365125"/>
            <a:ext cx="4191000" cy="1162050"/>
          </a:xfrm>
          <a:prstGeom prst="rect">
            <a:avLst/>
          </a:prstGeom>
        </p:spPr>
      </p:pic>
      <p:sp>
        <p:nvSpPr>
          <p:cNvPr id="4" name="Arrow: Right 3">
            <a:extLst>
              <a:ext uri="{FF2B5EF4-FFF2-40B4-BE49-F238E27FC236}">
                <a16:creationId xmlns:a16="http://schemas.microsoft.com/office/drawing/2014/main" id="{C59DE4B4-DF92-A957-AE04-0AF9203F235A}"/>
              </a:ext>
            </a:extLst>
          </p:cNvPr>
          <p:cNvSpPr/>
          <p:nvPr/>
        </p:nvSpPr>
        <p:spPr>
          <a:xfrm>
            <a:off x="205015" y="2706914"/>
            <a:ext cx="2844800" cy="3467100"/>
          </a:xfrm>
          <a:custGeom>
            <a:avLst/>
            <a:gdLst>
              <a:gd name="connsiteX0" fmla="*/ 0 w 2844800"/>
              <a:gd name="connsiteY0" fmla="*/ 866775 h 3467100"/>
              <a:gd name="connsiteX1" fmla="*/ 445685 w 2844800"/>
              <a:gd name="connsiteY1" fmla="*/ 866775 h 3467100"/>
              <a:gd name="connsiteX2" fmla="*/ 919819 w 2844800"/>
              <a:gd name="connsiteY2" fmla="*/ 866775 h 3467100"/>
              <a:gd name="connsiteX3" fmla="*/ 1422400 w 2844800"/>
              <a:gd name="connsiteY3" fmla="*/ 866775 h 3467100"/>
              <a:gd name="connsiteX4" fmla="*/ 1422400 w 2844800"/>
              <a:gd name="connsiteY4" fmla="*/ 459391 h 3467100"/>
              <a:gd name="connsiteX5" fmla="*/ 1422400 w 2844800"/>
              <a:gd name="connsiteY5" fmla="*/ 0 h 3467100"/>
              <a:gd name="connsiteX6" fmla="*/ 1806448 w 2844800"/>
              <a:gd name="connsiteY6" fmla="*/ 468059 h 3467100"/>
              <a:gd name="connsiteX7" fmla="*/ 2119376 w 2844800"/>
              <a:gd name="connsiteY7" fmla="*/ 849440 h 3467100"/>
              <a:gd name="connsiteX8" fmla="*/ 2460752 w 2844800"/>
              <a:gd name="connsiteY8" fmla="*/ 1265492 h 3467100"/>
              <a:gd name="connsiteX9" fmla="*/ 2844800 w 2844800"/>
              <a:gd name="connsiteY9" fmla="*/ 1733550 h 3467100"/>
              <a:gd name="connsiteX10" fmla="*/ 2503424 w 2844800"/>
              <a:gd name="connsiteY10" fmla="*/ 2149602 h 3467100"/>
              <a:gd name="connsiteX11" fmla="*/ 2190496 w 2844800"/>
              <a:gd name="connsiteY11" fmla="*/ 2530983 h 3467100"/>
              <a:gd name="connsiteX12" fmla="*/ 1820672 w 2844800"/>
              <a:gd name="connsiteY12" fmla="*/ 2981706 h 3467100"/>
              <a:gd name="connsiteX13" fmla="*/ 1422400 w 2844800"/>
              <a:gd name="connsiteY13" fmla="*/ 3467100 h 3467100"/>
              <a:gd name="connsiteX14" fmla="*/ 1422400 w 2844800"/>
              <a:gd name="connsiteY14" fmla="*/ 3033713 h 3467100"/>
              <a:gd name="connsiteX15" fmla="*/ 1422400 w 2844800"/>
              <a:gd name="connsiteY15" fmla="*/ 2600325 h 3467100"/>
              <a:gd name="connsiteX16" fmla="*/ 962491 w 2844800"/>
              <a:gd name="connsiteY16" fmla="*/ 2600325 h 3467100"/>
              <a:gd name="connsiteX17" fmla="*/ 502581 w 2844800"/>
              <a:gd name="connsiteY17" fmla="*/ 2600325 h 3467100"/>
              <a:gd name="connsiteX18" fmla="*/ 0 w 2844800"/>
              <a:gd name="connsiteY18" fmla="*/ 2600325 h 3467100"/>
              <a:gd name="connsiteX19" fmla="*/ 0 w 2844800"/>
              <a:gd name="connsiteY19" fmla="*/ 1987804 h 3467100"/>
              <a:gd name="connsiteX20" fmla="*/ 0 w 2844800"/>
              <a:gd name="connsiteY20" fmla="*/ 1409954 h 3467100"/>
              <a:gd name="connsiteX21" fmla="*/ 0 w 2844800"/>
              <a:gd name="connsiteY21" fmla="*/ 866775 h 3467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844800" h="3467100" fill="none" extrusionOk="0">
                <a:moveTo>
                  <a:pt x="0" y="866775"/>
                </a:moveTo>
                <a:cubicBezTo>
                  <a:pt x="189873" y="853571"/>
                  <a:pt x="344056" y="859812"/>
                  <a:pt x="445685" y="866775"/>
                </a:cubicBezTo>
                <a:cubicBezTo>
                  <a:pt x="547314" y="873738"/>
                  <a:pt x="699807" y="863049"/>
                  <a:pt x="919819" y="866775"/>
                </a:cubicBezTo>
                <a:cubicBezTo>
                  <a:pt x="1139831" y="870501"/>
                  <a:pt x="1185743" y="854139"/>
                  <a:pt x="1422400" y="866775"/>
                </a:cubicBezTo>
                <a:cubicBezTo>
                  <a:pt x="1436226" y="723556"/>
                  <a:pt x="1429459" y="657716"/>
                  <a:pt x="1422400" y="459391"/>
                </a:cubicBezTo>
                <a:cubicBezTo>
                  <a:pt x="1415341" y="261066"/>
                  <a:pt x="1403862" y="205387"/>
                  <a:pt x="1422400" y="0"/>
                </a:cubicBezTo>
                <a:cubicBezTo>
                  <a:pt x="1603232" y="238724"/>
                  <a:pt x="1724435" y="370806"/>
                  <a:pt x="1806448" y="468059"/>
                </a:cubicBezTo>
                <a:cubicBezTo>
                  <a:pt x="1888461" y="565312"/>
                  <a:pt x="1994979" y="681652"/>
                  <a:pt x="2119376" y="849440"/>
                </a:cubicBezTo>
                <a:cubicBezTo>
                  <a:pt x="2243773" y="1017228"/>
                  <a:pt x="2291167" y="1089474"/>
                  <a:pt x="2460752" y="1265492"/>
                </a:cubicBezTo>
                <a:cubicBezTo>
                  <a:pt x="2630337" y="1441510"/>
                  <a:pt x="2686813" y="1497402"/>
                  <a:pt x="2844800" y="1733550"/>
                </a:cubicBezTo>
                <a:cubicBezTo>
                  <a:pt x="2711965" y="1919728"/>
                  <a:pt x="2635988" y="1982041"/>
                  <a:pt x="2503424" y="2149602"/>
                </a:cubicBezTo>
                <a:cubicBezTo>
                  <a:pt x="2370860" y="2317163"/>
                  <a:pt x="2258204" y="2435406"/>
                  <a:pt x="2190496" y="2530983"/>
                </a:cubicBezTo>
                <a:cubicBezTo>
                  <a:pt x="2122788" y="2626560"/>
                  <a:pt x="2005619" y="2791061"/>
                  <a:pt x="1820672" y="2981706"/>
                </a:cubicBezTo>
                <a:cubicBezTo>
                  <a:pt x="1635725" y="3172351"/>
                  <a:pt x="1596438" y="3271750"/>
                  <a:pt x="1422400" y="3467100"/>
                </a:cubicBezTo>
                <a:cubicBezTo>
                  <a:pt x="1415724" y="3252405"/>
                  <a:pt x="1406108" y="3230498"/>
                  <a:pt x="1422400" y="3033713"/>
                </a:cubicBezTo>
                <a:cubicBezTo>
                  <a:pt x="1438692" y="2836928"/>
                  <a:pt x="1441412" y="2687310"/>
                  <a:pt x="1422400" y="2600325"/>
                </a:cubicBezTo>
                <a:cubicBezTo>
                  <a:pt x="1221374" y="2615162"/>
                  <a:pt x="1187669" y="2616586"/>
                  <a:pt x="962491" y="2600325"/>
                </a:cubicBezTo>
                <a:cubicBezTo>
                  <a:pt x="737313" y="2584064"/>
                  <a:pt x="686317" y="2602241"/>
                  <a:pt x="502581" y="2600325"/>
                </a:cubicBezTo>
                <a:cubicBezTo>
                  <a:pt x="318845" y="2598410"/>
                  <a:pt x="153459" y="2623834"/>
                  <a:pt x="0" y="2600325"/>
                </a:cubicBezTo>
                <a:cubicBezTo>
                  <a:pt x="-28211" y="2430896"/>
                  <a:pt x="-4392" y="2208657"/>
                  <a:pt x="0" y="1987804"/>
                </a:cubicBezTo>
                <a:cubicBezTo>
                  <a:pt x="4392" y="1766951"/>
                  <a:pt x="14429" y="1555984"/>
                  <a:pt x="0" y="1409954"/>
                </a:cubicBezTo>
                <a:cubicBezTo>
                  <a:pt x="-14429" y="1263924"/>
                  <a:pt x="541" y="1065658"/>
                  <a:pt x="0" y="866775"/>
                </a:cubicBezTo>
                <a:close/>
              </a:path>
              <a:path w="2844800" h="3467100" stroke="0" extrusionOk="0">
                <a:moveTo>
                  <a:pt x="0" y="866775"/>
                </a:moveTo>
                <a:cubicBezTo>
                  <a:pt x="165190" y="887319"/>
                  <a:pt x="285406" y="871501"/>
                  <a:pt x="445685" y="866775"/>
                </a:cubicBezTo>
                <a:cubicBezTo>
                  <a:pt x="605964" y="862049"/>
                  <a:pt x="717524" y="845444"/>
                  <a:pt x="919819" y="866775"/>
                </a:cubicBezTo>
                <a:cubicBezTo>
                  <a:pt x="1122114" y="888106"/>
                  <a:pt x="1172297" y="869796"/>
                  <a:pt x="1422400" y="866775"/>
                </a:cubicBezTo>
                <a:cubicBezTo>
                  <a:pt x="1423506" y="751256"/>
                  <a:pt x="1403784" y="562505"/>
                  <a:pt x="1422400" y="450723"/>
                </a:cubicBezTo>
                <a:cubicBezTo>
                  <a:pt x="1441016" y="338941"/>
                  <a:pt x="1407916" y="138592"/>
                  <a:pt x="1422400" y="0"/>
                </a:cubicBezTo>
                <a:cubicBezTo>
                  <a:pt x="1607845" y="223822"/>
                  <a:pt x="1683578" y="317878"/>
                  <a:pt x="1792224" y="450723"/>
                </a:cubicBezTo>
                <a:cubicBezTo>
                  <a:pt x="1900870" y="583568"/>
                  <a:pt x="2037017" y="752952"/>
                  <a:pt x="2119376" y="849440"/>
                </a:cubicBezTo>
                <a:cubicBezTo>
                  <a:pt x="2201735" y="945928"/>
                  <a:pt x="2328024" y="1128450"/>
                  <a:pt x="2503424" y="1317498"/>
                </a:cubicBezTo>
                <a:cubicBezTo>
                  <a:pt x="2678824" y="1506546"/>
                  <a:pt x="2722471" y="1588388"/>
                  <a:pt x="2844800" y="1733550"/>
                </a:cubicBezTo>
                <a:cubicBezTo>
                  <a:pt x="2661886" y="1925107"/>
                  <a:pt x="2631162" y="2010782"/>
                  <a:pt x="2489200" y="2166938"/>
                </a:cubicBezTo>
                <a:cubicBezTo>
                  <a:pt x="2347238" y="2323094"/>
                  <a:pt x="2263510" y="2461904"/>
                  <a:pt x="2105152" y="2634996"/>
                </a:cubicBezTo>
                <a:cubicBezTo>
                  <a:pt x="1946794" y="2808088"/>
                  <a:pt x="1661603" y="3254072"/>
                  <a:pt x="1422400" y="3467100"/>
                </a:cubicBezTo>
                <a:cubicBezTo>
                  <a:pt x="1403909" y="3318399"/>
                  <a:pt x="1418333" y="3139610"/>
                  <a:pt x="1422400" y="3051048"/>
                </a:cubicBezTo>
                <a:cubicBezTo>
                  <a:pt x="1426467" y="2962486"/>
                  <a:pt x="1432065" y="2786532"/>
                  <a:pt x="1422400" y="2600325"/>
                </a:cubicBezTo>
                <a:cubicBezTo>
                  <a:pt x="1189645" y="2616443"/>
                  <a:pt x="1043271" y="2579411"/>
                  <a:pt x="948267" y="2600325"/>
                </a:cubicBezTo>
                <a:cubicBezTo>
                  <a:pt x="853263" y="2621239"/>
                  <a:pt x="620148" y="2619188"/>
                  <a:pt x="459909" y="2600325"/>
                </a:cubicBezTo>
                <a:cubicBezTo>
                  <a:pt x="299670" y="2581462"/>
                  <a:pt x="131302" y="2589213"/>
                  <a:pt x="0" y="2600325"/>
                </a:cubicBezTo>
                <a:cubicBezTo>
                  <a:pt x="-9301" y="2468522"/>
                  <a:pt x="15973" y="2216387"/>
                  <a:pt x="0" y="2039811"/>
                </a:cubicBezTo>
                <a:cubicBezTo>
                  <a:pt x="-15973" y="1863235"/>
                  <a:pt x="27960" y="1567097"/>
                  <a:pt x="0" y="1444625"/>
                </a:cubicBezTo>
                <a:cubicBezTo>
                  <a:pt x="-27960" y="1322153"/>
                  <a:pt x="-17991" y="988840"/>
                  <a:pt x="0" y="866775"/>
                </a:cubicBezTo>
                <a:close/>
              </a:path>
            </a:pathLst>
          </a:custGeom>
          <a:solidFill>
            <a:srgbClr val="00467F"/>
          </a:solidFill>
          <a:ln>
            <a:solidFill>
              <a:srgbClr val="00467F"/>
            </a:solidFill>
            <a:extLst>
              <a:ext uri="{C807C97D-BFC1-408E-A445-0C87EB9F89A2}">
                <ask:lineSketchStyleProps xmlns:ask="http://schemas.microsoft.com/office/drawing/2018/sketchyshapes" sd="1825705727">
                  <a:prstGeom prst="rightArrow">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i="1">
                <a:solidFill>
                  <a:schemeClr val="bg1"/>
                </a:solidFill>
                <a:cs typeface="Calibri"/>
              </a:rPr>
              <a:t>Connor has had a tough week at work, he takes to X to complain about his colleague Millie</a:t>
            </a:r>
            <a:endParaRPr lang="en-GB"/>
          </a:p>
        </p:txBody>
      </p:sp>
      <p:pic>
        <p:nvPicPr>
          <p:cNvPr id="3" name="Graphic 2" descr="Online Network with solid fill">
            <a:extLst>
              <a:ext uri="{FF2B5EF4-FFF2-40B4-BE49-F238E27FC236}">
                <a16:creationId xmlns:a16="http://schemas.microsoft.com/office/drawing/2014/main" id="{91274890-81FF-7130-CC6F-5F7D94CC9C6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36129" y="651500"/>
            <a:ext cx="914400" cy="914400"/>
          </a:xfrm>
          <a:prstGeom prst="rect">
            <a:avLst/>
          </a:prstGeom>
        </p:spPr>
      </p:pic>
      <p:pic>
        <p:nvPicPr>
          <p:cNvPr id="5" name="Graphic 4" descr="Online meeting with solid fill">
            <a:extLst>
              <a:ext uri="{FF2B5EF4-FFF2-40B4-BE49-F238E27FC236}">
                <a16:creationId xmlns:a16="http://schemas.microsoft.com/office/drawing/2014/main" id="{CE569C5B-3650-1E84-7315-93A7C4928AA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121729" y="0"/>
            <a:ext cx="914400" cy="914400"/>
          </a:xfrm>
          <a:prstGeom prst="rect">
            <a:avLst/>
          </a:prstGeom>
        </p:spPr>
      </p:pic>
    </p:spTree>
    <p:extLst>
      <p:ext uri="{BB962C8B-B14F-4D97-AF65-F5344CB8AC3E}">
        <p14:creationId xmlns:p14="http://schemas.microsoft.com/office/powerpoint/2010/main" val="720930657"/>
      </p:ext>
    </p:extLst>
  </p:cSld>
  <p:clrMapOvr>
    <a:masterClrMapping/>
  </p:clrMapOvr>
  <mc:AlternateContent xmlns:mc="http://schemas.openxmlformats.org/markup-compatibility/2006" xmlns:p14="http://schemas.microsoft.com/office/powerpoint/2010/main">
    <mc:Choice Requires="p14">
      <p:transition spd="slow" p14:dur="2000" advTm="15544"/>
    </mc:Choice>
    <mc:Fallback xmlns="">
      <p:transition spd="slow" advTm="15544"/>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17214-DA13-C60F-E67E-9A89032E9413}"/>
              </a:ext>
            </a:extLst>
          </p:cNvPr>
          <p:cNvSpPr>
            <a:spLocks noGrp="1"/>
          </p:cNvSpPr>
          <p:nvPr>
            <p:ph type="title"/>
          </p:nvPr>
        </p:nvSpPr>
        <p:spPr/>
        <p:txBody>
          <a:bodyPr/>
          <a:lstStyle/>
          <a:p>
            <a:r>
              <a:rPr lang="en-US">
                <a:solidFill>
                  <a:srgbClr val="00467F"/>
                </a:solidFill>
                <a:ea typeface="Calibri Light"/>
                <a:cs typeface="Calibri Light"/>
              </a:rPr>
              <a:t>Scenario 1 </a:t>
            </a:r>
            <a:endParaRPr lang="en-US">
              <a:solidFill>
                <a:srgbClr val="00467F"/>
              </a:solidFill>
              <a:cs typeface="Calibri Light"/>
            </a:endParaRPr>
          </a:p>
        </p:txBody>
      </p:sp>
      <p:pic>
        <p:nvPicPr>
          <p:cNvPr id="6" name="Picture 5">
            <a:extLst>
              <a:ext uri="{FF2B5EF4-FFF2-40B4-BE49-F238E27FC236}">
                <a16:creationId xmlns:a16="http://schemas.microsoft.com/office/drawing/2014/main" id="{D8B36E02-E8E7-0063-8831-194B1A605BD9}"/>
              </a:ext>
            </a:extLst>
          </p:cNvPr>
          <p:cNvPicPr>
            <a:picLocks noChangeAspect="1"/>
          </p:cNvPicPr>
          <p:nvPr/>
        </p:nvPicPr>
        <p:blipFill>
          <a:blip r:embed="rId3"/>
          <a:stretch>
            <a:fillRect/>
          </a:stretch>
        </p:blipFill>
        <p:spPr>
          <a:xfrm>
            <a:off x="7266214" y="365125"/>
            <a:ext cx="4191000" cy="1162050"/>
          </a:xfrm>
          <a:prstGeom prst="rect">
            <a:avLst/>
          </a:prstGeom>
        </p:spPr>
      </p:pic>
      <p:grpSp>
        <p:nvGrpSpPr>
          <p:cNvPr id="10" name="Group 9">
            <a:extLst>
              <a:ext uri="{FF2B5EF4-FFF2-40B4-BE49-F238E27FC236}">
                <a16:creationId xmlns:a16="http://schemas.microsoft.com/office/drawing/2014/main" id="{A05B288B-EBCF-54C8-8CF8-E455DD62BE06}"/>
              </a:ext>
            </a:extLst>
          </p:cNvPr>
          <p:cNvGrpSpPr/>
          <p:nvPr/>
        </p:nvGrpSpPr>
        <p:grpSpPr>
          <a:xfrm>
            <a:off x="205015" y="2534557"/>
            <a:ext cx="5831114" cy="3467100"/>
            <a:chOff x="495300" y="2095500"/>
            <a:chExt cx="5831114" cy="3467100"/>
          </a:xfrm>
        </p:grpSpPr>
        <p:sp>
          <p:nvSpPr>
            <p:cNvPr id="4" name="Arrow: Right 3">
              <a:extLst>
                <a:ext uri="{FF2B5EF4-FFF2-40B4-BE49-F238E27FC236}">
                  <a16:creationId xmlns:a16="http://schemas.microsoft.com/office/drawing/2014/main" id="{C59DE4B4-DF92-A957-AE04-0AF9203F235A}"/>
                </a:ext>
              </a:extLst>
            </p:cNvPr>
            <p:cNvSpPr/>
            <p:nvPr/>
          </p:nvSpPr>
          <p:spPr>
            <a:xfrm>
              <a:off x="495300" y="2095500"/>
              <a:ext cx="2844800" cy="3467100"/>
            </a:xfrm>
            <a:custGeom>
              <a:avLst/>
              <a:gdLst>
                <a:gd name="connsiteX0" fmla="*/ 0 w 2844800"/>
                <a:gd name="connsiteY0" fmla="*/ 866775 h 3467100"/>
                <a:gd name="connsiteX1" fmla="*/ 445685 w 2844800"/>
                <a:gd name="connsiteY1" fmla="*/ 866775 h 3467100"/>
                <a:gd name="connsiteX2" fmla="*/ 919819 w 2844800"/>
                <a:gd name="connsiteY2" fmla="*/ 866775 h 3467100"/>
                <a:gd name="connsiteX3" fmla="*/ 1422400 w 2844800"/>
                <a:gd name="connsiteY3" fmla="*/ 866775 h 3467100"/>
                <a:gd name="connsiteX4" fmla="*/ 1422400 w 2844800"/>
                <a:gd name="connsiteY4" fmla="*/ 450723 h 3467100"/>
                <a:gd name="connsiteX5" fmla="*/ 1422400 w 2844800"/>
                <a:gd name="connsiteY5" fmla="*/ 0 h 3467100"/>
                <a:gd name="connsiteX6" fmla="*/ 1778000 w 2844800"/>
                <a:gd name="connsiteY6" fmla="*/ 433388 h 3467100"/>
                <a:gd name="connsiteX7" fmla="*/ 2133600 w 2844800"/>
                <a:gd name="connsiteY7" fmla="*/ 866775 h 3467100"/>
                <a:gd name="connsiteX8" fmla="*/ 2517648 w 2844800"/>
                <a:gd name="connsiteY8" fmla="*/ 1334834 h 3467100"/>
                <a:gd name="connsiteX9" fmla="*/ 2844800 w 2844800"/>
                <a:gd name="connsiteY9" fmla="*/ 1733550 h 3467100"/>
                <a:gd name="connsiteX10" fmla="*/ 2517648 w 2844800"/>
                <a:gd name="connsiteY10" fmla="*/ 2132267 h 3467100"/>
                <a:gd name="connsiteX11" fmla="*/ 2176272 w 2844800"/>
                <a:gd name="connsiteY11" fmla="*/ 2548319 h 3467100"/>
                <a:gd name="connsiteX12" fmla="*/ 1792224 w 2844800"/>
                <a:gd name="connsiteY12" fmla="*/ 3016377 h 3467100"/>
                <a:gd name="connsiteX13" fmla="*/ 1422400 w 2844800"/>
                <a:gd name="connsiteY13" fmla="*/ 3467100 h 3467100"/>
                <a:gd name="connsiteX14" fmla="*/ 1422400 w 2844800"/>
                <a:gd name="connsiteY14" fmla="*/ 3025045 h 3467100"/>
                <a:gd name="connsiteX15" fmla="*/ 1422400 w 2844800"/>
                <a:gd name="connsiteY15" fmla="*/ 2600325 h 3467100"/>
                <a:gd name="connsiteX16" fmla="*/ 976715 w 2844800"/>
                <a:gd name="connsiteY16" fmla="*/ 2600325 h 3467100"/>
                <a:gd name="connsiteX17" fmla="*/ 502581 w 2844800"/>
                <a:gd name="connsiteY17" fmla="*/ 2600325 h 3467100"/>
                <a:gd name="connsiteX18" fmla="*/ 0 w 2844800"/>
                <a:gd name="connsiteY18" fmla="*/ 2600325 h 3467100"/>
                <a:gd name="connsiteX19" fmla="*/ 0 w 2844800"/>
                <a:gd name="connsiteY19" fmla="*/ 2022475 h 3467100"/>
                <a:gd name="connsiteX20" fmla="*/ 0 w 2844800"/>
                <a:gd name="connsiteY20" fmla="*/ 1444625 h 3467100"/>
                <a:gd name="connsiteX21" fmla="*/ 0 w 2844800"/>
                <a:gd name="connsiteY21" fmla="*/ 866775 h 3467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844800" h="3467100" fill="none" extrusionOk="0">
                  <a:moveTo>
                    <a:pt x="0" y="866775"/>
                  </a:moveTo>
                  <a:cubicBezTo>
                    <a:pt x="211014" y="873391"/>
                    <a:pt x="223516" y="869170"/>
                    <a:pt x="445685" y="866775"/>
                  </a:cubicBezTo>
                  <a:cubicBezTo>
                    <a:pt x="667854" y="864380"/>
                    <a:pt x="686463" y="866183"/>
                    <a:pt x="919819" y="866775"/>
                  </a:cubicBezTo>
                  <a:cubicBezTo>
                    <a:pt x="1153175" y="867367"/>
                    <a:pt x="1191787" y="872629"/>
                    <a:pt x="1422400" y="866775"/>
                  </a:cubicBezTo>
                  <a:cubicBezTo>
                    <a:pt x="1436171" y="673343"/>
                    <a:pt x="1442605" y="576576"/>
                    <a:pt x="1422400" y="450723"/>
                  </a:cubicBezTo>
                  <a:cubicBezTo>
                    <a:pt x="1402195" y="324870"/>
                    <a:pt x="1428712" y="177381"/>
                    <a:pt x="1422400" y="0"/>
                  </a:cubicBezTo>
                  <a:cubicBezTo>
                    <a:pt x="1592801" y="201381"/>
                    <a:pt x="1701213" y="348681"/>
                    <a:pt x="1778000" y="433388"/>
                  </a:cubicBezTo>
                  <a:cubicBezTo>
                    <a:pt x="1854787" y="518095"/>
                    <a:pt x="1946334" y="682551"/>
                    <a:pt x="2133600" y="866775"/>
                  </a:cubicBezTo>
                  <a:cubicBezTo>
                    <a:pt x="2320866" y="1050999"/>
                    <a:pt x="2388158" y="1180540"/>
                    <a:pt x="2517648" y="1334834"/>
                  </a:cubicBezTo>
                  <a:cubicBezTo>
                    <a:pt x="2647139" y="1489128"/>
                    <a:pt x="2784310" y="1632673"/>
                    <a:pt x="2844800" y="1733550"/>
                  </a:cubicBezTo>
                  <a:cubicBezTo>
                    <a:pt x="2736557" y="1856576"/>
                    <a:pt x="2599096" y="2023852"/>
                    <a:pt x="2517648" y="2132267"/>
                  </a:cubicBezTo>
                  <a:cubicBezTo>
                    <a:pt x="2436200" y="2240682"/>
                    <a:pt x="2244737" y="2431933"/>
                    <a:pt x="2176272" y="2548319"/>
                  </a:cubicBezTo>
                  <a:cubicBezTo>
                    <a:pt x="2107807" y="2664705"/>
                    <a:pt x="1952245" y="2816694"/>
                    <a:pt x="1792224" y="3016377"/>
                  </a:cubicBezTo>
                  <a:cubicBezTo>
                    <a:pt x="1632203" y="3216060"/>
                    <a:pt x="1587913" y="3229184"/>
                    <a:pt x="1422400" y="3467100"/>
                  </a:cubicBezTo>
                  <a:cubicBezTo>
                    <a:pt x="1405342" y="3284549"/>
                    <a:pt x="1410023" y="3228362"/>
                    <a:pt x="1422400" y="3025045"/>
                  </a:cubicBezTo>
                  <a:cubicBezTo>
                    <a:pt x="1434777" y="2821729"/>
                    <a:pt x="1433530" y="2730689"/>
                    <a:pt x="1422400" y="2600325"/>
                  </a:cubicBezTo>
                  <a:cubicBezTo>
                    <a:pt x="1267554" y="2594213"/>
                    <a:pt x="1148632" y="2609474"/>
                    <a:pt x="976715" y="2600325"/>
                  </a:cubicBezTo>
                  <a:cubicBezTo>
                    <a:pt x="804799" y="2591176"/>
                    <a:pt x="668180" y="2611940"/>
                    <a:pt x="502581" y="2600325"/>
                  </a:cubicBezTo>
                  <a:cubicBezTo>
                    <a:pt x="336982" y="2588710"/>
                    <a:pt x="161897" y="2598214"/>
                    <a:pt x="0" y="2600325"/>
                  </a:cubicBezTo>
                  <a:cubicBezTo>
                    <a:pt x="23257" y="2406946"/>
                    <a:pt x="-1184" y="2187771"/>
                    <a:pt x="0" y="2022475"/>
                  </a:cubicBezTo>
                  <a:cubicBezTo>
                    <a:pt x="1184" y="1857179"/>
                    <a:pt x="20693" y="1612937"/>
                    <a:pt x="0" y="1444625"/>
                  </a:cubicBezTo>
                  <a:cubicBezTo>
                    <a:pt x="-20693" y="1276313"/>
                    <a:pt x="-14295" y="1063396"/>
                    <a:pt x="0" y="866775"/>
                  </a:cubicBezTo>
                  <a:close/>
                </a:path>
                <a:path w="2844800" h="3467100" stroke="0" extrusionOk="0">
                  <a:moveTo>
                    <a:pt x="0" y="866775"/>
                  </a:moveTo>
                  <a:cubicBezTo>
                    <a:pt x="131513" y="867503"/>
                    <a:pt x="342074" y="878837"/>
                    <a:pt x="488357" y="866775"/>
                  </a:cubicBezTo>
                  <a:cubicBezTo>
                    <a:pt x="634640" y="854713"/>
                    <a:pt x="775342" y="880144"/>
                    <a:pt x="934043" y="866775"/>
                  </a:cubicBezTo>
                  <a:cubicBezTo>
                    <a:pt x="1092744" y="853406"/>
                    <a:pt x="1299150" y="885458"/>
                    <a:pt x="1422400" y="866775"/>
                  </a:cubicBezTo>
                  <a:cubicBezTo>
                    <a:pt x="1432939" y="717575"/>
                    <a:pt x="1432644" y="649816"/>
                    <a:pt x="1422400" y="459391"/>
                  </a:cubicBezTo>
                  <a:cubicBezTo>
                    <a:pt x="1412156" y="268966"/>
                    <a:pt x="1432148" y="193011"/>
                    <a:pt x="1422400" y="0"/>
                  </a:cubicBezTo>
                  <a:cubicBezTo>
                    <a:pt x="1579403" y="180989"/>
                    <a:pt x="1637563" y="271203"/>
                    <a:pt x="1749552" y="398717"/>
                  </a:cubicBezTo>
                  <a:cubicBezTo>
                    <a:pt x="1861541" y="526231"/>
                    <a:pt x="1931840" y="641912"/>
                    <a:pt x="2090928" y="814769"/>
                  </a:cubicBezTo>
                  <a:cubicBezTo>
                    <a:pt x="2250016" y="987626"/>
                    <a:pt x="2279303" y="1068214"/>
                    <a:pt x="2418080" y="1213485"/>
                  </a:cubicBezTo>
                  <a:cubicBezTo>
                    <a:pt x="2556857" y="1358756"/>
                    <a:pt x="2677896" y="1518689"/>
                    <a:pt x="2844800" y="1733550"/>
                  </a:cubicBezTo>
                  <a:cubicBezTo>
                    <a:pt x="2760589" y="1857192"/>
                    <a:pt x="2626252" y="1979568"/>
                    <a:pt x="2503424" y="2149602"/>
                  </a:cubicBezTo>
                  <a:cubicBezTo>
                    <a:pt x="2380596" y="2319636"/>
                    <a:pt x="2352190" y="2367862"/>
                    <a:pt x="2190496" y="2530983"/>
                  </a:cubicBezTo>
                  <a:cubicBezTo>
                    <a:pt x="2028802" y="2694105"/>
                    <a:pt x="1981106" y="2805225"/>
                    <a:pt x="1834896" y="2964371"/>
                  </a:cubicBezTo>
                  <a:cubicBezTo>
                    <a:pt x="1688686" y="3123517"/>
                    <a:pt x="1485299" y="3349092"/>
                    <a:pt x="1422400" y="3467100"/>
                  </a:cubicBezTo>
                  <a:cubicBezTo>
                    <a:pt x="1409174" y="3380539"/>
                    <a:pt x="1412778" y="3252027"/>
                    <a:pt x="1422400" y="3059716"/>
                  </a:cubicBezTo>
                  <a:cubicBezTo>
                    <a:pt x="1432022" y="2867405"/>
                    <a:pt x="1399496" y="2762698"/>
                    <a:pt x="1422400" y="2600325"/>
                  </a:cubicBezTo>
                  <a:cubicBezTo>
                    <a:pt x="1250478" y="2620718"/>
                    <a:pt x="1056622" y="2596507"/>
                    <a:pt x="934043" y="2600325"/>
                  </a:cubicBezTo>
                  <a:cubicBezTo>
                    <a:pt x="811464" y="2604143"/>
                    <a:pt x="669456" y="2590898"/>
                    <a:pt x="488357" y="2600325"/>
                  </a:cubicBezTo>
                  <a:cubicBezTo>
                    <a:pt x="307258" y="2609752"/>
                    <a:pt x="181063" y="2581483"/>
                    <a:pt x="0" y="2600325"/>
                  </a:cubicBezTo>
                  <a:cubicBezTo>
                    <a:pt x="27169" y="2420154"/>
                    <a:pt x="-13764" y="2243434"/>
                    <a:pt x="0" y="2039811"/>
                  </a:cubicBezTo>
                  <a:cubicBezTo>
                    <a:pt x="13764" y="1836188"/>
                    <a:pt x="3388" y="1765040"/>
                    <a:pt x="0" y="1513967"/>
                  </a:cubicBezTo>
                  <a:cubicBezTo>
                    <a:pt x="-3388" y="1262894"/>
                    <a:pt x="-20174" y="1017095"/>
                    <a:pt x="0" y="866775"/>
                  </a:cubicBezTo>
                  <a:close/>
                </a:path>
              </a:pathLst>
            </a:custGeom>
            <a:solidFill>
              <a:srgbClr val="00467F"/>
            </a:solidFill>
            <a:ln>
              <a:solidFill>
                <a:srgbClr val="00467F"/>
              </a:solidFill>
              <a:extLst>
                <a:ext uri="{C807C97D-BFC1-408E-A445-0C87EB9F89A2}">
                  <ask:lineSketchStyleProps xmlns:ask="http://schemas.microsoft.com/office/drawing/2018/sketchyshapes" sd="1935018115">
                    <a:prstGeom prst="rightArrow">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i="1">
                  <a:solidFill>
                    <a:schemeClr val="bg1"/>
                  </a:solidFill>
                  <a:cs typeface="Calibri"/>
                </a:rPr>
                <a:t>Connor has had a tough week at work, he takes to X to complain about his colleague Millie</a:t>
              </a:r>
              <a:endParaRPr lang="en-GB"/>
            </a:p>
          </p:txBody>
        </p:sp>
        <p:sp>
          <p:nvSpPr>
            <p:cNvPr id="5" name="Arrow: Right 4">
              <a:extLst>
                <a:ext uri="{FF2B5EF4-FFF2-40B4-BE49-F238E27FC236}">
                  <a16:creationId xmlns:a16="http://schemas.microsoft.com/office/drawing/2014/main" id="{D6514737-5F68-9B96-599F-903C8BFB8C07}"/>
                </a:ext>
              </a:extLst>
            </p:cNvPr>
            <p:cNvSpPr/>
            <p:nvPr/>
          </p:nvSpPr>
          <p:spPr>
            <a:xfrm>
              <a:off x="3481614" y="2095500"/>
              <a:ext cx="2844800" cy="3467100"/>
            </a:xfrm>
            <a:custGeom>
              <a:avLst/>
              <a:gdLst>
                <a:gd name="connsiteX0" fmla="*/ 0 w 2844800"/>
                <a:gd name="connsiteY0" fmla="*/ 866775 h 3467100"/>
                <a:gd name="connsiteX1" fmla="*/ 445685 w 2844800"/>
                <a:gd name="connsiteY1" fmla="*/ 866775 h 3467100"/>
                <a:gd name="connsiteX2" fmla="*/ 877147 w 2844800"/>
                <a:gd name="connsiteY2" fmla="*/ 866775 h 3467100"/>
                <a:gd name="connsiteX3" fmla="*/ 1422400 w 2844800"/>
                <a:gd name="connsiteY3" fmla="*/ 866775 h 3467100"/>
                <a:gd name="connsiteX4" fmla="*/ 1422400 w 2844800"/>
                <a:gd name="connsiteY4" fmla="*/ 450723 h 3467100"/>
                <a:gd name="connsiteX5" fmla="*/ 1422400 w 2844800"/>
                <a:gd name="connsiteY5" fmla="*/ 0 h 3467100"/>
                <a:gd name="connsiteX6" fmla="*/ 1763776 w 2844800"/>
                <a:gd name="connsiteY6" fmla="*/ 416052 h 3467100"/>
                <a:gd name="connsiteX7" fmla="*/ 2119376 w 2844800"/>
                <a:gd name="connsiteY7" fmla="*/ 849440 h 3467100"/>
                <a:gd name="connsiteX8" fmla="*/ 2446528 w 2844800"/>
                <a:gd name="connsiteY8" fmla="*/ 1248156 h 3467100"/>
                <a:gd name="connsiteX9" fmla="*/ 2844800 w 2844800"/>
                <a:gd name="connsiteY9" fmla="*/ 1733550 h 3467100"/>
                <a:gd name="connsiteX10" fmla="*/ 2460752 w 2844800"/>
                <a:gd name="connsiteY10" fmla="*/ 2201609 h 3467100"/>
                <a:gd name="connsiteX11" fmla="*/ 2119376 w 2844800"/>
                <a:gd name="connsiteY11" fmla="*/ 2617661 h 3467100"/>
                <a:gd name="connsiteX12" fmla="*/ 1806448 w 2844800"/>
                <a:gd name="connsiteY12" fmla="*/ 2999042 h 3467100"/>
                <a:gd name="connsiteX13" fmla="*/ 1422400 w 2844800"/>
                <a:gd name="connsiteY13" fmla="*/ 3467100 h 3467100"/>
                <a:gd name="connsiteX14" fmla="*/ 1422400 w 2844800"/>
                <a:gd name="connsiteY14" fmla="*/ 3051048 h 3467100"/>
                <a:gd name="connsiteX15" fmla="*/ 1422400 w 2844800"/>
                <a:gd name="connsiteY15" fmla="*/ 2600325 h 3467100"/>
                <a:gd name="connsiteX16" fmla="*/ 990939 w 2844800"/>
                <a:gd name="connsiteY16" fmla="*/ 2600325 h 3467100"/>
                <a:gd name="connsiteX17" fmla="*/ 545253 w 2844800"/>
                <a:gd name="connsiteY17" fmla="*/ 2600325 h 3467100"/>
                <a:gd name="connsiteX18" fmla="*/ 0 w 2844800"/>
                <a:gd name="connsiteY18" fmla="*/ 2600325 h 3467100"/>
                <a:gd name="connsiteX19" fmla="*/ 0 w 2844800"/>
                <a:gd name="connsiteY19" fmla="*/ 2057146 h 3467100"/>
                <a:gd name="connsiteX20" fmla="*/ 0 w 2844800"/>
                <a:gd name="connsiteY20" fmla="*/ 1531303 h 3467100"/>
                <a:gd name="connsiteX21" fmla="*/ 0 w 2844800"/>
                <a:gd name="connsiteY21" fmla="*/ 866775 h 3467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844800" h="3467100" fill="none" extrusionOk="0">
                  <a:moveTo>
                    <a:pt x="0" y="866775"/>
                  </a:moveTo>
                  <a:cubicBezTo>
                    <a:pt x="128052" y="845209"/>
                    <a:pt x="271636" y="863937"/>
                    <a:pt x="445685" y="866775"/>
                  </a:cubicBezTo>
                  <a:cubicBezTo>
                    <a:pt x="619734" y="869613"/>
                    <a:pt x="696811" y="861346"/>
                    <a:pt x="877147" y="866775"/>
                  </a:cubicBezTo>
                  <a:cubicBezTo>
                    <a:pt x="1057483" y="872204"/>
                    <a:pt x="1203793" y="855906"/>
                    <a:pt x="1422400" y="866775"/>
                  </a:cubicBezTo>
                  <a:cubicBezTo>
                    <a:pt x="1432376" y="711532"/>
                    <a:pt x="1438388" y="586306"/>
                    <a:pt x="1422400" y="450723"/>
                  </a:cubicBezTo>
                  <a:cubicBezTo>
                    <a:pt x="1406412" y="315140"/>
                    <a:pt x="1442330" y="98617"/>
                    <a:pt x="1422400" y="0"/>
                  </a:cubicBezTo>
                  <a:cubicBezTo>
                    <a:pt x="1550922" y="169790"/>
                    <a:pt x="1616148" y="197056"/>
                    <a:pt x="1763776" y="416052"/>
                  </a:cubicBezTo>
                  <a:cubicBezTo>
                    <a:pt x="1911404" y="635048"/>
                    <a:pt x="1992882" y="677387"/>
                    <a:pt x="2119376" y="849440"/>
                  </a:cubicBezTo>
                  <a:cubicBezTo>
                    <a:pt x="2245870" y="1021493"/>
                    <a:pt x="2322646" y="1122815"/>
                    <a:pt x="2446528" y="1248156"/>
                  </a:cubicBezTo>
                  <a:cubicBezTo>
                    <a:pt x="2570410" y="1373497"/>
                    <a:pt x="2691635" y="1595217"/>
                    <a:pt x="2844800" y="1733550"/>
                  </a:cubicBezTo>
                  <a:cubicBezTo>
                    <a:pt x="2675131" y="1904362"/>
                    <a:pt x="2632298" y="1966768"/>
                    <a:pt x="2460752" y="2201609"/>
                  </a:cubicBezTo>
                  <a:cubicBezTo>
                    <a:pt x="2289206" y="2436450"/>
                    <a:pt x="2251075" y="2468048"/>
                    <a:pt x="2119376" y="2617661"/>
                  </a:cubicBezTo>
                  <a:cubicBezTo>
                    <a:pt x="1987677" y="2767274"/>
                    <a:pt x="1938423" y="2874049"/>
                    <a:pt x="1806448" y="2999042"/>
                  </a:cubicBezTo>
                  <a:cubicBezTo>
                    <a:pt x="1674473" y="3124035"/>
                    <a:pt x="1599227" y="3293748"/>
                    <a:pt x="1422400" y="3467100"/>
                  </a:cubicBezTo>
                  <a:cubicBezTo>
                    <a:pt x="1429641" y="3368199"/>
                    <a:pt x="1416161" y="3225568"/>
                    <a:pt x="1422400" y="3051048"/>
                  </a:cubicBezTo>
                  <a:cubicBezTo>
                    <a:pt x="1428639" y="2876528"/>
                    <a:pt x="1411072" y="2724821"/>
                    <a:pt x="1422400" y="2600325"/>
                  </a:cubicBezTo>
                  <a:cubicBezTo>
                    <a:pt x="1308502" y="2606703"/>
                    <a:pt x="1134607" y="2589125"/>
                    <a:pt x="990939" y="2600325"/>
                  </a:cubicBezTo>
                  <a:cubicBezTo>
                    <a:pt x="847271" y="2611525"/>
                    <a:pt x="715385" y="2594333"/>
                    <a:pt x="545253" y="2600325"/>
                  </a:cubicBezTo>
                  <a:cubicBezTo>
                    <a:pt x="375121" y="2606317"/>
                    <a:pt x="219298" y="2580931"/>
                    <a:pt x="0" y="2600325"/>
                  </a:cubicBezTo>
                  <a:cubicBezTo>
                    <a:pt x="21411" y="2472323"/>
                    <a:pt x="26028" y="2201393"/>
                    <a:pt x="0" y="2057146"/>
                  </a:cubicBezTo>
                  <a:cubicBezTo>
                    <a:pt x="-26028" y="1912899"/>
                    <a:pt x="5206" y="1666658"/>
                    <a:pt x="0" y="1531303"/>
                  </a:cubicBezTo>
                  <a:cubicBezTo>
                    <a:pt x="-5206" y="1395948"/>
                    <a:pt x="22696" y="1121429"/>
                    <a:pt x="0" y="866775"/>
                  </a:cubicBezTo>
                  <a:close/>
                </a:path>
                <a:path w="2844800" h="3467100" stroke="0" extrusionOk="0">
                  <a:moveTo>
                    <a:pt x="0" y="866775"/>
                  </a:moveTo>
                  <a:cubicBezTo>
                    <a:pt x="97236" y="860001"/>
                    <a:pt x="239458" y="848895"/>
                    <a:pt x="445685" y="866775"/>
                  </a:cubicBezTo>
                  <a:cubicBezTo>
                    <a:pt x="651912" y="884655"/>
                    <a:pt x="729243" y="845370"/>
                    <a:pt x="891371" y="866775"/>
                  </a:cubicBezTo>
                  <a:cubicBezTo>
                    <a:pt x="1053499" y="888180"/>
                    <a:pt x="1238259" y="873102"/>
                    <a:pt x="1422400" y="866775"/>
                  </a:cubicBezTo>
                  <a:cubicBezTo>
                    <a:pt x="1414915" y="652098"/>
                    <a:pt x="1435802" y="507983"/>
                    <a:pt x="1422400" y="416052"/>
                  </a:cubicBezTo>
                  <a:cubicBezTo>
                    <a:pt x="1408998" y="324121"/>
                    <a:pt x="1413298" y="92353"/>
                    <a:pt x="1422400" y="0"/>
                  </a:cubicBezTo>
                  <a:cubicBezTo>
                    <a:pt x="1569107" y="174784"/>
                    <a:pt x="1669240" y="339860"/>
                    <a:pt x="1763776" y="416052"/>
                  </a:cubicBezTo>
                  <a:cubicBezTo>
                    <a:pt x="1858312" y="492244"/>
                    <a:pt x="2021596" y="698019"/>
                    <a:pt x="2090928" y="814769"/>
                  </a:cubicBezTo>
                  <a:cubicBezTo>
                    <a:pt x="2160260" y="931519"/>
                    <a:pt x="2355182" y="1106135"/>
                    <a:pt x="2403856" y="1196150"/>
                  </a:cubicBezTo>
                  <a:cubicBezTo>
                    <a:pt x="2452530" y="1286165"/>
                    <a:pt x="2702759" y="1541130"/>
                    <a:pt x="2844800" y="1733550"/>
                  </a:cubicBezTo>
                  <a:cubicBezTo>
                    <a:pt x="2693959" y="1904064"/>
                    <a:pt x="2572305" y="2035683"/>
                    <a:pt x="2489200" y="2166938"/>
                  </a:cubicBezTo>
                  <a:cubicBezTo>
                    <a:pt x="2406095" y="2298193"/>
                    <a:pt x="2281912" y="2452014"/>
                    <a:pt x="2162048" y="2565654"/>
                  </a:cubicBezTo>
                  <a:cubicBezTo>
                    <a:pt x="2042184" y="2679294"/>
                    <a:pt x="1942247" y="2792572"/>
                    <a:pt x="1820672" y="2981706"/>
                  </a:cubicBezTo>
                  <a:cubicBezTo>
                    <a:pt x="1699097" y="3170840"/>
                    <a:pt x="1546982" y="3334119"/>
                    <a:pt x="1422400" y="3467100"/>
                  </a:cubicBezTo>
                  <a:cubicBezTo>
                    <a:pt x="1412136" y="3259710"/>
                    <a:pt x="1439690" y="3145839"/>
                    <a:pt x="1422400" y="3042380"/>
                  </a:cubicBezTo>
                  <a:cubicBezTo>
                    <a:pt x="1405110" y="2938921"/>
                    <a:pt x="1402490" y="2748421"/>
                    <a:pt x="1422400" y="2600325"/>
                  </a:cubicBezTo>
                  <a:cubicBezTo>
                    <a:pt x="1210999" y="2610343"/>
                    <a:pt x="1102065" y="2606452"/>
                    <a:pt x="976715" y="2600325"/>
                  </a:cubicBezTo>
                  <a:cubicBezTo>
                    <a:pt x="851365" y="2594198"/>
                    <a:pt x="753326" y="2585108"/>
                    <a:pt x="531029" y="2600325"/>
                  </a:cubicBezTo>
                  <a:cubicBezTo>
                    <a:pt x="308732" y="2615542"/>
                    <a:pt x="244914" y="2614634"/>
                    <a:pt x="0" y="2600325"/>
                  </a:cubicBezTo>
                  <a:cubicBezTo>
                    <a:pt x="23657" y="2401318"/>
                    <a:pt x="-5132" y="2222723"/>
                    <a:pt x="0" y="2039811"/>
                  </a:cubicBezTo>
                  <a:cubicBezTo>
                    <a:pt x="5132" y="1856899"/>
                    <a:pt x="20073" y="1596316"/>
                    <a:pt x="0" y="1461961"/>
                  </a:cubicBezTo>
                  <a:cubicBezTo>
                    <a:pt x="-20073" y="1327606"/>
                    <a:pt x="7967" y="1015718"/>
                    <a:pt x="0" y="866775"/>
                  </a:cubicBezTo>
                  <a:close/>
                </a:path>
              </a:pathLst>
            </a:custGeom>
            <a:solidFill>
              <a:srgbClr val="00467F"/>
            </a:solidFill>
            <a:ln>
              <a:solidFill>
                <a:srgbClr val="00467F"/>
              </a:solidFill>
              <a:extLst>
                <a:ext uri="{C807C97D-BFC1-408E-A445-0C87EB9F89A2}">
                  <ask:lineSketchStyleProps xmlns:ask="http://schemas.microsoft.com/office/drawing/2018/sketchyshapes" sd="3079236733">
                    <a:prstGeom prst="rightArrow">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i="1" dirty="0">
                  <a:solidFill>
                    <a:schemeClr val="bg1"/>
                  </a:solidFill>
                  <a:cs typeface="Calibri"/>
                </a:rPr>
                <a:t>A good friend of Connor’s colleague follows him on X and informs Millie of Connor’s post </a:t>
              </a:r>
              <a:endParaRPr lang="en-GB" dirty="0"/>
            </a:p>
          </p:txBody>
        </p:sp>
      </p:grpSp>
      <p:pic>
        <p:nvPicPr>
          <p:cNvPr id="3" name="Graphic 2" descr="Online Network with solid fill">
            <a:extLst>
              <a:ext uri="{FF2B5EF4-FFF2-40B4-BE49-F238E27FC236}">
                <a16:creationId xmlns:a16="http://schemas.microsoft.com/office/drawing/2014/main" id="{2E60B547-4CA0-3A18-B46A-C57ACAB14AF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36129" y="651500"/>
            <a:ext cx="914400" cy="914400"/>
          </a:xfrm>
          <a:prstGeom prst="rect">
            <a:avLst/>
          </a:prstGeom>
        </p:spPr>
      </p:pic>
      <p:pic>
        <p:nvPicPr>
          <p:cNvPr id="7" name="Graphic 6" descr="Online meeting with solid fill">
            <a:extLst>
              <a:ext uri="{FF2B5EF4-FFF2-40B4-BE49-F238E27FC236}">
                <a16:creationId xmlns:a16="http://schemas.microsoft.com/office/drawing/2014/main" id="{3EA13653-E1A6-A7F9-24FD-E7809F7AA5C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121729" y="0"/>
            <a:ext cx="914400" cy="914400"/>
          </a:xfrm>
          <a:prstGeom prst="rect">
            <a:avLst/>
          </a:prstGeom>
        </p:spPr>
      </p:pic>
    </p:spTree>
    <p:extLst>
      <p:ext uri="{BB962C8B-B14F-4D97-AF65-F5344CB8AC3E}">
        <p14:creationId xmlns:p14="http://schemas.microsoft.com/office/powerpoint/2010/main" val="431185325"/>
      </p:ext>
    </p:extLst>
  </p:cSld>
  <p:clrMapOvr>
    <a:masterClrMapping/>
  </p:clrMapOvr>
  <mc:AlternateContent xmlns:mc="http://schemas.openxmlformats.org/markup-compatibility/2006" xmlns:p14="http://schemas.microsoft.com/office/powerpoint/2010/main">
    <mc:Choice Requires="p14">
      <p:transition spd="slow" p14:dur="2000" advTm="6999"/>
    </mc:Choice>
    <mc:Fallback xmlns="">
      <p:transition spd="slow" advTm="6999"/>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17214-DA13-C60F-E67E-9A89032E9413}"/>
              </a:ext>
            </a:extLst>
          </p:cNvPr>
          <p:cNvSpPr>
            <a:spLocks noGrp="1"/>
          </p:cNvSpPr>
          <p:nvPr>
            <p:ph type="title"/>
          </p:nvPr>
        </p:nvSpPr>
        <p:spPr/>
        <p:txBody>
          <a:bodyPr/>
          <a:lstStyle/>
          <a:p>
            <a:r>
              <a:rPr lang="en-US">
                <a:solidFill>
                  <a:srgbClr val="00467F"/>
                </a:solidFill>
                <a:ea typeface="Calibri Light"/>
                <a:cs typeface="Calibri Light"/>
              </a:rPr>
              <a:t>Scenario 1 </a:t>
            </a:r>
            <a:endParaRPr lang="en-US">
              <a:solidFill>
                <a:srgbClr val="00467F"/>
              </a:solidFill>
              <a:cs typeface="Calibri Light"/>
            </a:endParaRPr>
          </a:p>
        </p:txBody>
      </p:sp>
      <p:pic>
        <p:nvPicPr>
          <p:cNvPr id="6" name="Picture 5">
            <a:extLst>
              <a:ext uri="{FF2B5EF4-FFF2-40B4-BE49-F238E27FC236}">
                <a16:creationId xmlns:a16="http://schemas.microsoft.com/office/drawing/2014/main" id="{D8B36E02-E8E7-0063-8831-194B1A605BD9}"/>
              </a:ext>
            </a:extLst>
          </p:cNvPr>
          <p:cNvPicPr>
            <a:picLocks noChangeAspect="1"/>
          </p:cNvPicPr>
          <p:nvPr/>
        </p:nvPicPr>
        <p:blipFill>
          <a:blip r:embed="rId3"/>
          <a:stretch>
            <a:fillRect/>
          </a:stretch>
        </p:blipFill>
        <p:spPr>
          <a:xfrm>
            <a:off x="7266214" y="365125"/>
            <a:ext cx="4191000" cy="1162050"/>
          </a:xfrm>
          <a:prstGeom prst="rect">
            <a:avLst/>
          </a:prstGeom>
        </p:spPr>
      </p:pic>
      <p:grpSp>
        <p:nvGrpSpPr>
          <p:cNvPr id="10" name="Group 9">
            <a:extLst>
              <a:ext uri="{FF2B5EF4-FFF2-40B4-BE49-F238E27FC236}">
                <a16:creationId xmlns:a16="http://schemas.microsoft.com/office/drawing/2014/main" id="{A05B288B-EBCF-54C8-8CF8-E455DD62BE06}"/>
              </a:ext>
            </a:extLst>
          </p:cNvPr>
          <p:cNvGrpSpPr/>
          <p:nvPr/>
        </p:nvGrpSpPr>
        <p:grpSpPr>
          <a:xfrm>
            <a:off x="205015" y="2445657"/>
            <a:ext cx="8806542" cy="3467100"/>
            <a:chOff x="495300" y="2095500"/>
            <a:chExt cx="8806542" cy="3467100"/>
          </a:xfrm>
        </p:grpSpPr>
        <p:sp>
          <p:nvSpPr>
            <p:cNvPr id="4" name="Arrow: Right 3">
              <a:extLst>
                <a:ext uri="{FF2B5EF4-FFF2-40B4-BE49-F238E27FC236}">
                  <a16:creationId xmlns:a16="http://schemas.microsoft.com/office/drawing/2014/main" id="{C59DE4B4-DF92-A957-AE04-0AF9203F235A}"/>
                </a:ext>
              </a:extLst>
            </p:cNvPr>
            <p:cNvSpPr/>
            <p:nvPr/>
          </p:nvSpPr>
          <p:spPr>
            <a:xfrm>
              <a:off x="495300" y="2095500"/>
              <a:ext cx="2844800" cy="3467100"/>
            </a:xfrm>
            <a:custGeom>
              <a:avLst/>
              <a:gdLst>
                <a:gd name="connsiteX0" fmla="*/ 0 w 2844800"/>
                <a:gd name="connsiteY0" fmla="*/ 866775 h 3467100"/>
                <a:gd name="connsiteX1" fmla="*/ 474133 w 2844800"/>
                <a:gd name="connsiteY1" fmla="*/ 866775 h 3467100"/>
                <a:gd name="connsiteX2" fmla="*/ 962491 w 2844800"/>
                <a:gd name="connsiteY2" fmla="*/ 866775 h 3467100"/>
                <a:gd name="connsiteX3" fmla="*/ 1422400 w 2844800"/>
                <a:gd name="connsiteY3" fmla="*/ 866775 h 3467100"/>
                <a:gd name="connsiteX4" fmla="*/ 1422400 w 2844800"/>
                <a:gd name="connsiteY4" fmla="*/ 424720 h 3467100"/>
                <a:gd name="connsiteX5" fmla="*/ 1422400 w 2844800"/>
                <a:gd name="connsiteY5" fmla="*/ 0 h 3467100"/>
                <a:gd name="connsiteX6" fmla="*/ 1735328 w 2844800"/>
                <a:gd name="connsiteY6" fmla="*/ 381381 h 3467100"/>
                <a:gd name="connsiteX7" fmla="*/ 2105152 w 2844800"/>
                <a:gd name="connsiteY7" fmla="*/ 832104 h 3467100"/>
                <a:gd name="connsiteX8" fmla="*/ 2460752 w 2844800"/>
                <a:gd name="connsiteY8" fmla="*/ 1265492 h 3467100"/>
                <a:gd name="connsiteX9" fmla="*/ 2844800 w 2844800"/>
                <a:gd name="connsiteY9" fmla="*/ 1733550 h 3467100"/>
                <a:gd name="connsiteX10" fmla="*/ 2503424 w 2844800"/>
                <a:gd name="connsiteY10" fmla="*/ 2149602 h 3467100"/>
                <a:gd name="connsiteX11" fmla="*/ 2119376 w 2844800"/>
                <a:gd name="connsiteY11" fmla="*/ 2617661 h 3467100"/>
                <a:gd name="connsiteX12" fmla="*/ 1763776 w 2844800"/>
                <a:gd name="connsiteY12" fmla="*/ 3051048 h 3467100"/>
                <a:gd name="connsiteX13" fmla="*/ 1422400 w 2844800"/>
                <a:gd name="connsiteY13" fmla="*/ 3467100 h 3467100"/>
                <a:gd name="connsiteX14" fmla="*/ 1422400 w 2844800"/>
                <a:gd name="connsiteY14" fmla="*/ 3051048 h 3467100"/>
                <a:gd name="connsiteX15" fmla="*/ 1422400 w 2844800"/>
                <a:gd name="connsiteY15" fmla="*/ 2600325 h 3467100"/>
                <a:gd name="connsiteX16" fmla="*/ 990939 w 2844800"/>
                <a:gd name="connsiteY16" fmla="*/ 2600325 h 3467100"/>
                <a:gd name="connsiteX17" fmla="*/ 502581 w 2844800"/>
                <a:gd name="connsiteY17" fmla="*/ 2600325 h 3467100"/>
                <a:gd name="connsiteX18" fmla="*/ 0 w 2844800"/>
                <a:gd name="connsiteY18" fmla="*/ 2600325 h 3467100"/>
                <a:gd name="connsiteX19" fmla="*/ 0 w 2844800"/>
                <a:gd name="connsiteY19" fmla="*/ 2005140 h 3467100"/>
                <a:gd name="connsiteX20" fmla="*/ 0 w 2844800"/>
                <a:gd name="connsiteY20" fmla="*/ 1409954 h 3467100"/>
                <a:gd name="connsiteX21" fmla="*/ 0 w 2844800"/>
                <a:gd name="connsiteY21" fmla="*/ 866775 h 3467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844800" h="3467100" fill="none" extrusionOk="0">
                  <a:moveTo>
                    <a:pt x="0" y="866775"/>
                  </a:moveTo>
                  <a:cubicBezTo>
                    <a:pt x="167613" y="865230"/>
                    <a:pt x="314649" y="888939"/>
                    <a:pt x="474133" y="866775"/>
                  </a:cubicBezTo>
                  <a:cubicBezTo>
                    <a:pt x="633617" y="844611"/>
                    <a:pt x="828026" y="883148"/>
                    <a:pt x="962491" y="866775"/>
                  </a:cubicBezTo>
                  <a:cubicBezTo>
                    <a:pt x="1096956" y="850402"/>
                    <a:pt x="1224845" y="869985"/>
                    <a:pt x="1422400" y="866775"/>
                  </a:cubicBezTo>
                  <a:cubicBezTo>
                    <a:pt x="1423761" y="670498"/>
                    <a:pt x="1430375" y="617563"/>
                    <a:pt x="1422400" y="424720"/>
                  </a:cubicBezTo>
                  <a:cubicBezTo>
                    <a:pt x="1414425" y="231877"/>
                    <a:pt x="1420901" y="108979"/>
                    <a:pt x="1422400" y="0"/>
                  </a:cubicBezTo>
                  <a:cubicBezTo>
                    <a:pt x="1554241" y="174617"/>
                    <a:pt x="1628346" y="246628"/>
                    <a:pt x="1735328" y="381381"/>
                  </a:cubicBezTo>
                  <a:cubicBezTo>
                    <a:pt x="1842310" y="516134"/>
                    <a:pt x="2029622" y="739971"/>
                    <a:pt x="2105152" y="832104"/>
                  </a:cubicBezTo>
                  <a:cubicBezTo>
                    <a:pt x="2180682" y="924237"/>
                    <a:pt x="2358315" y="1144008"/>
                    <a:pt x="2460752" y="1265492"/>
                  </a:cubicBezTo>
                  <a:cubicBezTo>
                    <a:pt x="2563190" y="1386976"/>
                    <a:pt x="2709687" y="1560914"/>
                    <a:pt x="2844800" y="1733550"/>
                  </a:cubicBezTo>
                  <a:cubicBezTo>
                    <a:pt x="2741134" y="1819249"/>
                    <a:pt x="2571208" y="2050403"/>
                    <a:pt x="2503424" y="2149602"/>
                  </a:cubicBezTo>
                  <a:cubicBezTo>
                    <a:pt x="2435640" y="2248801"/>
                    <a:pt x="2235949" y="2468472"/>
                    <a:pt x="2119376" y="2617661"/>
                  </a:cubicBezTo>
                  <a:cubicBezTo>
                    <a:pt x="2002803" y="2766850"/>
                    <a:pt x="1859344" y="2904383"/>
                    <a:pt x="1763776" y="3051048"/>
                  </a:cubicBezTo>
                  <a:cubicBezTo>
                    <a:pt x="1668208" y="3197713"/>
                    <a:pt x="1526916" y="3312029"/>
                    <a:pt x="1422400" y="3467100"/>
                  </a:cubicBezTo>
                  <a:cubicBezTo>
                    <a:pt x="1435329" y="3301901"/>
                    <a:pt x="1423729" y="3186901"/>
                    <a:pt x="1422400" y="3051048"/>
                  </a:cubicBezTo>
                  <a:cubicBezTo>
                    <a:pt x="1421071" y="2915195"/>
                    <a:pt x="1423208" y="2770482"/>
                    <a:pt x="1422400" y="2600325"/>
                  </a:cubicBezTo>
                  <a:cubicBezTo>
                    <a:pt x="1220893" y="2585117"/>
                    <a:pt x="1165669" y="2601981"/>
                    <a:pt x="990939" y="2600325"/>
                  </a:cubicBezTo>
                  <a:cubicBezTo>
                    <a:pt x="816209" y="2598669"/>
                    <a:pt x="735777" y="2596365"/>
                    <a:pt x="502581" y="2600325"/>
                  </a:cubicBezTo>
                  <a:cubicBezTo>
                    <a:pt x="269385" y="2604285"/>
                    <a:pt x="177737" y="2614318"/>
                    <a:pt x="0" y="2600325"/>
                  </a:cubicBezTo>
                  <a:cubicBezTo>
                    <a:pt x="-22413" y="2337704"/>
                    <a:pt x="15039" y="2127545"/>
                    <a:pt x="0" y="2005140"/>
                  </a:cubicBezTo>
                  <a:cubicBezTo>
                    <a:pt x="-15039" y="1882735"/>
                    <a:pt x="-6015" y="1561640"/>
                    <a:pt x="0" y="1409954"/>
                  </a:cubicBezTo>
                  <a:cubicBezTo>
                    <a:pt x="6015" y="1258268"/>
                    <a:pt x="-10225" y="1087704"/>
                    <a:pt x="0" y="866775"/>
                  </a:cubicBezTo>
                  <a:close/>
                </a:path>
                <a:path w="2844800" h="3467100" stroke="0" extrusionOk="0">
                  <a:moveTo>
                    <a:pt x="0" y="866775"/>
                  </a:moveTo>
                  <a:cubicBezTo>
                    <a:pt x="126370" y="870214"/>
                    <a:pt x="230513" y="863988"/>
                    <a:pt x="459909" y="866775"/>
                  </a:cubicBezTo>
                  <a:cubicBezTo>
                    <a:pt x="689305" y="869562"/>
                    <a:pt x="690666" y="864323"/>
                    <a:pt x="891371" y="866775"/>
                  </a:cubicBezTo>
                  <a:cubicBezTo>
                    <a:pt x="1092076" y="869227"/>
                    <a:pt x="1289395" y="889044"/>
                    <a:pt x="1422400" y="866775"/>
                  </a:cubicBezTo>
                  <a:cubicBezTo>
                    <a:pt x="1436469" y="735754"/>
                    <a:pt x="1408447" y="508379"/>
                    <a:pt x="1422400" y="416052"/>
                  </a:cubicBezTo>
                  <a:cubicBezTo>
                    <a:pt x="1436353" y="323725"/>
                    <a:pt x="1422217" y="205657"/>
                    <a:pt x="1422400" y="0"/>
                  </a:cubicBezTo>
                  <a:cubicBezTo>
                    <a:pt x="1535620" y="103436"/>
                    <a:pt x="1598286" y="253556"/>
                    <a:pt x="1749552" y="398717"/>
                  </a:cubicBezTo>
                  <a:cubicBezTo>
                    <a:pt x="1900818" y="543878"/>
                    <a:pt x="2027274" y="704805"/>
                    <a:pt x="2133600" y="866775"/>
                  </a:cubicBezTo>
                  <a:cubicBezTo>
                    <a:pt x="2239926" y="1028745"/>
                    <a:pt x="2292237" y="1090415"/>
                    <a:pt x="2474976" y="1282827"/>
                  </a:cubicBezTo>
                  <a:cubicBezTo>
                    <a:pt x="2657715" y="1475239"/>
                    <a:pt x="2684555" y="1542508"/>
                    <a:pt x="2844800" y="1733550"/>
                  </a:cubicBezTo>
                  <a:cubicBezTo>
                    <a:pt x="2726296" y="1835627"/>
                    <a:pt x="2569065" y="2083409"/>
                    <a:pt x="2489200" y="2166938"/>
                  </a:cubicBezTo>
                  <a:cubicBezTo>
                    <a:pt x="2409335" y="2250467"/>
                    <a:pt x="2223861" y="2454204"/>
                    <a:pt x="2105152" y="2634996"/>
                  </a:cubicBezTo>
                  <a:cubicBezTo>
                    <a:pt x="1986443" y="2815788"/>
                    <a:pt x="1813307" y="2994777"/>
                    <a:pt x="1735328" y="3085719"/>
                  </a:cubicBezTo>
                  <a:cubicBezTo>
                    <a:pt x="1657349" y="3176661"/>
                    <a:pt x="1512886" y="3326243"/>
                    <a:pt x="1422400" y="3467100"/>
                  </a:cubicBezTo>
                  <a:cubicBezTo>
                    <a:pt x="1404115" y="3303977"/>
                    <a:pt x="1403356" y="3249403"/>
                    <a:pt x="1422400" y="3051048"/>
                  </a:cubicBezTo>
                  <a:cubicBezTo>
                    <a:pt x="1441444" y="2852693"/>
                    <a:pt x="1410807" y="2692524"/>
                    <a:pt x="1422400" y="2600325"/>
                  </a:cubicBezTo>
                  <a:cubicBezTo>
                    <a:pt x="1247606" y="2615811"/>
                    <a:pt x="1093424" y="2608361"/>
                    <a:pt x="990939" y="2600325"/>
                  </a:cubicBezTo>
                  <a:cubicBezTo>
                    <a:pt x="888454" y="2592289"/>
                    <a:pt x="675398" y="2591365"/>
                    <a:pt x="502581" y="2600325"/>
                  </a:cubicBezTo>
                  <a:cubicBezTo>
                    <a:pt x="329764" y="2609285"/>
                    <a:pt x="227459" y="2589705"/>
                    <a:pt x="0" y="2600325"/>
                  </a:cubicBezTo>
                  <a:cubicBezTo>
                    <a:pt x="-25107" y="2399476"/>
                    <a:pt x="-27515" y="2211856"/>
                    <a:pt x="0" y="2022475"/>
                  </a:cubicBezTo>
                  <a:cubicBezTo>
                    <a:pt x="27515" y="1833094"/>
                    <a:pt x="-8624" y="1634348"/>
                    <a:pt x="0" y="1461961"/>
                  </a:cubicBezTo>
                  <a:cubicBezTo>
                    <a:pt x="8624" y="1289574"/>
                    <a:pt x="-10160" y="1036515"/>
                    <a:pt x="0" y="866775"/>
                  </a:cubicBezTo>
                  <a:close/>
                </a:path>
              </a:pathLst>
            </a:custGeom>
            <a:solidFill>
              <a:srgbClr val="00467F"/>
            </a:solidFill>
            <a:ln>
              <a:solidFill>
                <a:srgbClr val="00467F"/>
              </a:solidFill>
              <a:extLst>
                <a:ext uri="{C807C97D-BFC1-408E-A445-0C87EB9F89A2}">
                  <ask:lineSketchStyleProps xmlns:ask="http://schemas.microsoft.com/office/drawing/2018/sketchyshapes" sd="1819370169">
                    <a:prstGeom prst="rightArrow">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i="1" dirty="0">
                  <a:solidFill>
                    <a:schemeClr val="bg1"/>
                  </a:solidFill>
                  <a:cs typeface="Calibri"/>
                </a:rPr>
                <a:t>Connor has had a tough week at work, he takes to X to complain about his colleague Millie</a:t>
              </a:r>
              <a:endParaRPr lang="en-GB" dirty="0"/>
            </a:p>
          </p:txBody>
        </p:sp>
        <p:sp>
          <p:nvSpPr>
            <p:cNvPr id="5" name="Arrow: Right 4">
              <a:extLst>
                <a:ext uri="{FF2B5EF4-FFF2-40B4-BE49-F238E27FC236}">
                  <a16:creationId xmlns:a16="http://schemas.microsoft.com/office/drawing/2014/main" id="{D6514737-5F68-9B96-599F-903C8BFB8C07}"/>
                </a:ext>
              </a:extLst>
            </p:cNvPr>
            <p:cNvSpPr/>
            <p:nvPr/>
          </p:nvSpPr>
          <p:spPr>
            <a:xfrm>
              <a:off x="3481614" y="2095500"/>
              <a:ext cx="2844800" cy="3467100"/>
            </a:xfrm>
            <a:custGeom>
              <a:avLst/>
              <a:gdLst>
                <a:gd name="connsiteX0" fmla="*/ 0 w 2844800"/>
                <a:gd name="connsiteY0" fmla="*/ 866775 h 3467100"/>
                <a:gd name="connsiteX1" fmla="*/ 502581 w 2844800"/>
                <a:gd name="connsiteY1" fmla="*/ 866775 h 3467100"/>
                <a:gd name="connsiteX2" fmla="*/ 934043 w 2844800"/>
                <a:gd name="connsiteY2" fmla="*/ 866775 h 3467100"/>
                <a:gd name="connsiteX3" fmla="*/ 1422400 w 2844800"/>
                <a:gd name="connsiteY3" fmla="*/ 866775 h 3467100"/>
                <a:gd name="connsiteX4" fmla="*/ 1422400 w 2844800"/>
                <a:gd name="connsiteY4" fmla="*/ 450723 h 3467100"/>
                <a:gd name="connsiteX5" fmla="*/ 1422400 w 2844800"/>
                <a:gd name="connsiteY5" fmla="*/ 0 h 3467100"/>
                <a:gd name="connsiteX6" fmla="*/ 1735328 w 2844800"/>
                <a:gd name="connsiteY6" fmla="*/ 381381 h 3467100"/>
                <a:gd name="connsiteX7" fmla="*/ 2090928 w 2844800"/>
                <a:gd name="connsiteY7" fmla="*/ 814769 h 3467100"/>
                <a:gd name="connsiteX8" fmla="*/ 2474976 w 2844800"/>
                <a:gd name="connsiteY8" fmla="*/ 1282827 h 3467100"/>
                <a:gd name="connsiteX9" fmla="*/ 2844800 w 2844800"/>
                <a:gd name="connsiteY9" fmla="*/ 1733550 h 3467100"/>
                <a:gd name="connsiteX10" fmla="*/ 2503424 w 2844800"/>
                <a:gd name="connsiteY10" fmla="*/ 2149602 h 3467100"/>
                <a:gd name="connsiteX11" fmla="*/ 2176272 w 2844800"/>
                <a:gd name="connsiteY11" fmla="*/ 2548319 h 3467100"/>
                <a:gd name="connsiteX12" fmla="*/ 1820672 w 2844800"/>
                <a:gd name="connsiteY12" fmla="*/ 2981706 h 3467100"/>
                <a:gd name="connsiteX13" fmla="*/ 1422400 w 2844800"/>
                <a:gd name="connsiteY13" fmla="*/ 3467100 h 3467100"/>
                <a:gd name="connsiteX14" fmla="*/ 1422400 w 2844800"/>
                <a:gd name="connsiteY14" fmla="*/ 3059716 h 3467100"/>
                <a:gd name="connsiteX15" fmla="*/ 1422400 w 2844800"/>
                <a:gd name="connsiteY15" fmla="*/ 2600325 h 3467100"/>
                <a:gd name="connsiteX16" fmla="*/ 948267 w 2844800"/>
                <a:gd name="connsiteY16" fmla="*/ 2600325 h 3467100"/>
                <a:gd name="connsiteX17" fmla="*/ 516805 w 2844800"/>
                <a:gd name="connsiteY17" fmla="*/ 2600325 h 3467100"/>
                <a:gd name="connsiteX18" fmla="*/ 0 w 2844800"/>
                <a:gd name="connsiteY18" fmla="*/ 2600325 h 3467100"/>
                <a:gd name="connsiteX19" fmla="*/ 0 w 2844800"/>
                <a:gd name="connsiteY19" fmla="*/ 2005140 h 3467100"/>
                <a:gd name="connsiteX20" fmla="*/ 0 w 2844800"/>
                <a:gd name="connsiteY20" fmla="*/ 1409954 h 3467100"/>
                <a:gd name="connsiteX21" fmla="*/ 0 w 2844800"/>
                <a:gd name="connsiteY21" fmla="*/ 866775 h 3467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844800" h="3467100" fill="none" extrusionOk="0">
                  <a:moveTo>
                    <a:pt x="0" y="866775"/>
                  </a:moveTo>
                  <a:cubicBezTo>
                    <a:pt x="177549" y="887912"/>
                    <a:pt x="341746" y="863957"/>
                    <a:pt x="502581" y="866775"/>
                  </a:cubicBezTo>
                  <a:cubicBezTo>
                    <a:pt x="663416" y="869593"/>
                    <a:pt x="785025" y="870537"/>
                    <a:pt x="934043" y="866775"/>
                  </a:cubicBezTo>
                  <a:cubicBezTo>
                    <a:pt x="1083061" y="863013"/>
                    <a:pt x="1193406" y="890270"/>
                    <a:pt x="1422400" y="866775"/>
                  </a:cubicBezTo>
                  <a:cubicBezTo>
                    <a:pt x="1415711" y="716652"/>
                    <a:pt x="1442516" y="636945"/>
                    <a:pt x="1422400" y="450723"/>
                  </a:cubicBezTo>
                  <a:cubicBezTo>
                    <a:pt x="1402284" y="264501"/>
                    <a:pt x="1426939" y="195866"/>
                    <a:pt x="1422400" y="0"/>
                  </a:cubicBezTo>
                  <a:cubicBezTo>
                    <a:pt x="1511239" y="76192"/>
                    <a:pt x="1607982" y="257658"/>
                    <a:pt x="1735328" y="381381"/>
                  </a:cubicBezTo>
                  <a:cubicBezTo>
                    <a:pt x="1862674" y="505104"/>
                    <a:pt x="1961818" y="656856"/>
                    <a:pt x="2090928" y="814769"/>
                  </a:cubicBezTo>
                  <a:cubicBezTo>
                    <a:pt x="2220038" y="972682"/>
                    <a:pt x="2304036" y="1050458"/>
                    <a:pt x="2474976" y="1282827"/>
                  </a:cubicBezTo>
                  <a:cubicBezTo>
                    <a:pt x="2645916" y="1515196"/>
                    <a:pt x="2779363" y="1626380"/>
                    <a:pt x="2844800" y="1733550"/>
                  </a:cubicBezTo>
                  <a:cubicBezTo>
                    <a:pt x="2760161" y="1873744"/>
                    <a:pt x="2624381" y="1961291"/>
                    <a:pt x="2503424" y="2149602"/>
                  </a:cubicBezTo>
                  <a:cubicBezTo>
                    <a:pt x="2382467" y="2337913"/>
                    <a:pt x="2300192" y="2383841"/>
                    <a:pt x="2176272" y="2548319"/>
                  </a:cubicBezTo>
                  <a:cubicBezTo>
                    <a:pt x="2052352" y="2712796"/>
                    <a:pt x="1994464" y="2780671"/>
                    <a:pt x="1820672" y="2981706"/>
                  </a:cubicBezTo>
                  <a:cubicBezTo>
                    <a:pt x="1646880" y="3182741"/>
                    <a:pt x="1593214" y="3306621"/>
                    <a:pt x="1422400" y="3467100"/>
                  </a:cubicBezTo>
                  <a:cubicBezTo>
                    <a:pt x="1424217" y="3305375"/>
                    <a:pt x="1410891" y="3193783"/>
                    <a:pt x="1422400" y="3059716"/>
                  </a:cubicBezTo>
                  <a:cubicBezTo>
                    <a:pt x="1433909" y="2925649"/>
                    <a:pt x="1439861" y="2780127"/>
                    <a:pt x="1422400" y="2600325"/>
                  </a:cubicBezTo>
                  <a:cubicBezTo>
                    <a:pt x="1327145" y="2613567"/>
                    <a:pt x="1059353" y="2587652"/>
                    <a:pt x="948267" y="2600325"/>
                  </a:cubicBezTo>
                  <a:cubicBezTo>
                    <a:pt x="837181" y="2612998"/>
                    <a:pt x="649542" y="2595252"/>
                    <a:pt x="516805" y="2600325"/>
                  </a:cubicBezTo>
                  <a:cubicBezTo>
                    <a:pt x="384068" y="2605398"/>
                    <a:pt x="133342" y="2579324"/>
                    <a:pt x="0" y="2600325"/>
                  </a:cubicBezTo>
                  <a:cubicBezTo>
                    <a:pt x="17264" y="2449451"/>
                    <a:pt x="1987" y="2170950"/>
                    <a:pt x="0" y="2005140"/>
                  </a:cubicBezTo>
                  <a:cubicBezTo>
                    <a:pt x="-1987" y="1839330"/>
                    <a:pt x="12476" y="1695285"/>
                    <a:pt x="0" y="1409954"/>
                  </a:cubicBezTo>
                  <a:cubicBezTo>
                    <a:pt x="-12476" y="1124623"/>
                    <a:pt x="2013" y="985521"/>
                    <a:pt x="0" y="866775"/>
                  </a:cubicBezTo>
                  <a:close/>
                </a:path>
                <a:path w="2844800" h="3467100" stroke="0" extrusionOk="0">
                  <a:moveTo>
                    <a:pt x="0" y="866775"/>
                  </a:moveTo>
                  <a:cubicBezTo>
                    <a:pt x="171937" y="849735"/>
                    <a:pt x="244087" y="865426"/>
                    <a:pt x="474133" y="866775"/>
                  </a:cubicBezTo>
                  <a:cubicBezTo>
                    <a:pt x="704179" y="868124"/>
                    <a:pt x="830343" y="872198"/>
                    <a:pt x="962491" y="866775"/>
                  </a:cubicBezTo>
                  <a:cubicBezTo>
                    <a:pt x="1094639" y="861352"/>
                    <a:pt x="1252943" y="861715"/>
                    <a:pt x="1422400" y="866775"/>
                  </a:cubicBezTo>
                  <a:cubicBezTo>
                    <a:pt x="1430026" y="710462"/>
                    <a:pt x="1433540" y="563436"/>
                    <a:pt x="1422400" y="424720"/>
                  </a:cubicBezTo>
                  <a:cubicBezTo>
                    <a:pt x="1411260" y="286005"/>
                    <a:pt x="1435099" y="114700"/>
                    <a:pt x="1422400" y="0"/>
                  </a:cubicBezTo>
                  <a:cubicBezTo>
                    <a:pt x="1521060" y="86734"/>
                    <a:pt x="1687957" y="306193"/>
                    <a:pt x="1806448" y="468059"/>
                  </a:cubicBezTo>
                  <a:cubicBezTo>
                    <a:pt x="1924940" y="629925"/>
                    <a:pt x="2096885" y="815475"/>
                    <a:pt x="2190496" y="936117"/>
                  </a:cubicBezTo>
                  <a:cubicBezTo>
                    <a:pt x="2284107" y="1056759"/>
                    <a:pt x="2338230" y="1141532"/>
                    <a:pt x="2503424" y="1317498"/>
                  </a:cubicBezTo>
                  <a:cubicBezTo>
                    <a:pt x="2668618" y="1493464"/>
                    <a:pt x="2750734" y="1631245"/>
                    <a:pt x="2844800" y="1733550"/>
                  </a:cubicBezTo>
                  <a:cubicBezTo>
                    <a:pt x="2749091" y="1886999"/>
                    <a:pt x="2647208" y="2012710"/>
                    <a:pt x="2503424" y="2149602"/>
                  </a:cubicBezTo>
                  <a:cubicBezTo>
                    <a:pt x="2359640" y="2286494"/>
                    <a:pt x="2294818" y="2437948"/>
                    <a:pt x="2190496" y="2530983"/>
                  </a:cubicBezTo>
                  <a:cubicBezTo>
                    <a:pt x="2086174" y="2624018"/>
                    <a:pt x="1953426" y="2828872"/>
                    <a:pt x="1863344" y="2929700"/>
                  </a:cubicBezTo>
                  <a:cubicBezTo>
                    <a:pt x="1773262" y="3030528"/>
                    <a:pt x="1568167" y="3273543"/>
                    <a:pt x="1422400" y="3467100"/>
                  </a:cubicBezTo>
                  <a:cubicBezTo>
                    <a:pt x="1411408" y="3346459"/>
                    <a:pt x="1403534" y="3240591"/>
                    <a:pt x="1422400" y="3051048"/>
                  </a:cubicBezTo>
                  <a:cubicBezTo>
                    <a:pt x="1441266" y="2861505"/>
                    <a:pt x="1421817" y="2776899"/>
                    <a:pt x="1422400" y="2600325"/>
                  </a:cubicBezTo>
                  <a:cubicBezTo>
                    <a:pt x="1282812" y="2584122"/>
                    <a:pt x="1085029" y="2593613"/>
                    <a:pt x="919819" y="2600325"/>
                  </a:cubicBezTo>
                  <a:cubicBezTo>
                    <a:pt x="754609" y="2607037"/>
                    <a:pt x="604359" y="2599219"/>
                    <a:pt x="474133" y="2600325"/>
                  </a:cubicBezTo>
                  <a:cubicBezTo>
                    <a:pt x="343907" y="2601431"/>
                    <a:pt x="101797" y="2607857"/>
                    <a:pt x="0" y="2600325"/>
                  </a:cubicBezTo>
                  <a:cubicBezTo>
                    <a:pt x="13436" y="2366133"/>
                    <a:pt x="14494" y="2257416"/>
                    <a:pt x="0" y="2074482"/>
                  </a:cubicBezTo>
                  <a:cubicBezTo>
                    <a:pt x="-14494" y="1891548"/>
                    <a:pt x="-19557" y="1696396"/>
                    <a:pt x="0" y="1548638"/>
                  </a:cubicBezTo>
                  <a:cubicBezTo>
                    <a:pt x="19557" y="1400880"/>
                    <a:pt x="21075" y="1122660"/>
                    <a:pt x="0" y="866775"/>
                  </a:cubicBezTo>
                  <a:close/>
                </a:path>
              </a:pathLst>
            </a:custGeom>
            <a:solidFill>
              <a:srgbClr val="00467F"/>
            </a:solidFill>
            <a:ln>
              <a:solidFill>
                <a:srgbClr val="00467F"/>
              </a:solidFill>
              <a:extLst>
                <a:ext uri="{C807C97D-BFC1-408E-A445-0C87EB9F89A2}">
                  <ask:lineSketchStyleProps xmlns:ask="http://schemas.microsoft.com/office/drawing/2018/sketchyshapes" sd="3968145599">
                    <a:prstGeom prst="rightArrow">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i="1" dirty="0">
                  <a:solidFill>
                    <a:schemeClr val="bg1"/>
                  </a:solidFill>
                  <a:cs typeface="Calibri"/>
                </a:rPr>
                <a:t>A good friend of Connor’s colleague follows him on X and informs Millie of Connor’s post </a:t>
              </a:r>
              <a:endParaRPr lang="en-GB" dirty="0"/>
            </a:p>
          </p:txBody>
        </p:sp>
        <p:sp>
          <p:nvSpPr>
            <p:cNvPr id="7" name="Arrow: Right 6">
              <a:extLst>
                <a:ext uri="{FF2B5EF4-FFF2-40B4-BE49-F238E27FC236}">
                  <a16:creationId xmlns:a16="http://schemas.microsoft.com/office/drawing/2014/main" id="{3503D8A0-91E4-9713-5C95-E2C67335938A}"/>
                </a:ext>
              </a:extLst>
            </p:cNvPr>
            <p:cNvSpPr/>
            <p:nvPr/>
          </p:nvSpPr>
          <p:spPr>
            <a:xfrm>
              <a:off x="6457042" y="2095500"/>
              <a:ext cx="2844800" cy="3467100"/>
            </a:xfrm>
            <a:custGeom>
              <a:avLst/>
              <a:gdLst>
                <a:gd name="connsiteX0" fmla="*/ 0 w 2844800"/>
                <a:gd name="connsiteY0" fmla="*/ 866775 h 3467100"/>
                <a:gd name="connsiteX1" fmla="*/ 445685 w 2844800"/>
                <a:gd name="connsiteY1" fmla="*/ 866775 h 3467100"/>
                <a:gd name="connsiteX2" fmla="*/ 891371 w 2844800"/>
                <a:gd name="connsiteY2" fmla="*/ 866775 h 3467100"/>
                <a:gd name="connsiteX3" fmla="*/ 1422400 w 2844800"/>
                <a:gd name="connsiteY3" fmla="*/ 866775 h 3467100"/>
                <a:gd name="connsiteX4" fmla="*/ 1422400 w 2844800"/>
                <a:gd name="connsiteY4" fmla="*/ 416052 h 3467100"/>
                <a:gd name="connsiteX5" fmla="*/ 1422400 w 2844800"/>
                <a:gd name="connsiteY5" fmla="*/ 0 h 3467100"/>
                <a:gd name="connsiteX6" fmla="*/ 1778000 w 2844800"/>
                <a:gd name="connsiteY6" fmla="*/ 433388 h 3467100"/>
                <a:gd name="connsiteX7" fmla="*/ 2119376 w 2844800"/>
                <a:gd name="connsiteY7" fmla="*/ 849440 h 3467100"/>
                <a:gd name="connsiteX8" fmla="*/ 2474976 w 2844800"/>
                <a:gd name="connsiteY8" fmla="*/ 1282827 h 3467100"/>
                <a:gd name="connsiteX9" fmla="*/ 2844800 w 2844800"/>
                <a:gd name="connsiteY9" fmla="*/ 1733550 h 3467100"/>
                <a:gd name="connsiteX10" fmla="*/ 2517648 w 2844800"/>
                <a:gd name="connsiteY10" fmla="*/ 2132267 h 3467100"/>
                <a:gd name="connsiteX11" fmla="*/ 2162048 w 2844800"/>
                <a:gd name="connsiteY11" fmla="*/ 2565654 h 3467100"/>
                <a:gd name="connsiteX12" fmla="*/ 1792224 w 2844800"/>
                <a:gd name="connsiteY12" fmla="*/ 3016377 h 3467100"/>
                <a:gd name="connsiteX13" fmla="*/ 1422400 w 2844800"/>
                <a:gd name="connsiteY13" fmla="*/ 3467100 h 3467100"/>
                <a:gd name="connsiteX14" fmla="*/ 1422400 w 2844800"/>
                <a:gd name="connsiteY14" fmla="*/ 3025045 h 3467100"/>
                <a:gd name="connsiteX15" fmla="*/ 1422400 w 2844800"/>
                <a:gd name="connsiteY15" fmla="*/ 2600325 h 3467100"/>
                <a:gd name="connsiteX16" fmla="*/ 990939 w 2844800"/>
                <a:gd name="connsiteY16" fmla="*/ 2600325 h 3467100"/>
                <a:gd name="connsiteX17" fmla="*/ 488357 w 2844800"/>
                <a:gd name="connsiteY17" fmla="*/ 2600325 h 3467100"/>
                <a:gd name="connsiteX18" fmla="*/ 0 w 2844800"/>
                <a:gd name="connsiteY18" fmla="*/ 2600325 h 3467100"/>
                <a:gd name="connsiteX19" fmla="*/ 0 w 2844800"/>
                <a:gd name="connsiteY19" fmla="*/ 2057146 h 3467100"/>
                <a:gd name="connsiteX20" fmla="*/ 0 w 2844800"/>
                <a:gd name="connsiteY20" fmla="*/ 1461961 h 3467100"/>
                <a:gd name="connsiteX21" fmla="*/ 0 w 2844800"/>
                <a:gd name="connsiteY21" fmla="*/ 866775 h 3467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844800" h="3467100" fill="none" extrusionOk="0">
                  <a:moveTo>
                    <a:pt x="0" y="866775"/>
                  </a:moveTo>
                  <a:cubicBezTo>
                    <a:pt x="93633" y="885771"/>
                    <a:pt x="270486" y="884752"/>
                    <a:pt x="445685" y="866775"/>
                  </a:cubicBezTo>
                  <a:cubicBezTo>
                    <a:pt x="620885" y="848798"/>
                    <a:pt x="678044" y="881835"/>
                    <a:pt x="891371" y="866775"/>
                  </a:cubicBezTo>
                  <a:cubicBezTo>
                    <a:pt x="1104698" y="851715"/>
                    <a:pt x="1193418" y="858580"/>
                    <a:pt x="1422400" y="866775"/>
                  </a:cubicBezTo>
                  <a:cubicBezTo>
                    <a:pt x="1419466" y="690300"/>
                    <a:pt x="1435311" y="524577"/>
                    <a:pt x="1422400" y="416052"/>
                  </a:cubicBezTo>
                  <a:cubicBezTo>
                    <a:pt x="1409489" y="307527"/>
                    <a:pt x="1441312" y="187284"/>
                    <a:pt x="1422400" y="0"/>
                  </a:cubicBezTo>
                  <a:cubicBezTo>
                    <a:pt x="1492193" y="119572"/>
                    <a:pt x="1659590" y="246044"/>
                    <a:pt x="1778000" y="433388"/>
                  </a:cubicBezTo>
                  <a:cubicBezTo>
                    <a:pt x="1896410" y="620732"/>
                    <a:pt x="2029033" y="726471"/>
                    <a:pt x="2119376" y="849440"/>
                  </a:cubicBezTo>
                  <a:cubicBezTo>
                    <a:pt x="2209719" y="972409"/>
                    <a:pt x="2324087" y="1087826"/>
                    <a:pt x="2474976" y="1282827"/>
                  </a:cubicBezTo>
                  <a:cubicBezTo>
                    <a:pt x="2625865" y="1477828"/>
                    <a:pt x="2716061" y="1605741"/>
                    <a:pt x="2844800" y="1733550"/>
                  </a:cubicBezTo>
                  <a:cubicBezTo>
                    <a:pt x="2683555" y="1902432"/>
                    <a:pt x="2639318" y="1992231"/>
                    <a:pt x="2517648" y="2132267"/>
                  </a:cubicBezTo>
                  <a:cubicBezTo>
                    <a:pt x="2395978" y="2272303"/>
                    <a:pt x="2256300" y="2492234"/>
                    <a:pt x="2162048" y="2565654"/>
                  </a:cubicBezTo>
                  <a:cubicBezTo>
                    <a:pt x="2067796" y="2639074"/>
                    <a:pt x="1882465" y="2912195"/>
                    <a:pt x="1792224" y="3016377"/>
                  </a:cubicBezTo>
                  <a:cubicBezTo>
                    <a:pt x="1701983" y="3120559"/>
                    <a:pt x="1497340" y="3347674"/>
                    <a:pt x="1422400" y="3467100"/>
                  </a:cubicBezTo>
                  <a:cubicBezTo>
                    <a:pt x="1432700" y="3283351"/>
                    <a:pt x="1415392" y="3186722"/>
                    <a:pt x="1422400" y="3025045"/>
                  </a:cubicBezTo>
                  <a:cubicBezTo>
                    <a:pt x="1429408" y="2863369"/>
                    <a:pt x="1425499" y="2694586"/>
                    <a:pt x="1422400" y="2600325"/>
                  </a:cubicBezTo>
                  <a:cubicBezTo>
                    <a:pt x="1282646" y="2603337"/>
                    <a:pt x="1194013" y="2612095"/>
                    <a:pt x="990939" y="2600325"/>
                  </a:cubicBezTo>
                  <a:cubicBezTo>
                    <a:pt x="787865" y="2588555"/>
                    <a:pt x="671617" y="2620117"/>
                    <a:pt x="488357" y="2600325"/>
                  </a:cubicBezTo>
                  <a:cubicBezTo>
                    <a:pt x="305097" y="2580533"/>
                    <a:pt x="103131" y="2582010"/>
                    <a:pt x="0" y="2600325"/>
                  </a:cubicBezTo>
                  <a:cubicBezTo>
                    <a:pt x="7078" y="2433010"/>
                    <a:pt x="-17841" y="2215746"/>
                    <a:pt x="0" y="2057146"/>
                  </a:cubicBezTo>
                  <a:cubicBezTo>
                    <a:pt x="17841" y="1898546"/>
                    <a:pt x="-19949" y="1592116"/>
                    <a:pt x="0" y="1461961"/>
                  </a:cubicBezTo>
                  <a:cubicBezTo>
                    <a:pt x="19949" y="1331806"/>
                    <a:pt x="2255" y="1022984"/>
                    <a:pt x="0" y="866775"/>
                  </a:cubicBezTo>
                  <a:close/>
                </a:path>
                <a:path w="2844800" h="3467100" stroke="0" extrusionOk="0">
                  <a:moveTo>
                    <a:pt x="0" y="866775"/>
                  </a:moveTo>
                  <a:cubicBezTo>
                    <a:pt x="226372" y="850194"/>
                    <a:pt x="266137" y="864443"/>
                    <a:pt x="474133" y="866775"/>
                  </a:cubicBezTo>
                  <a:cubicBezTo>
                    <a:pt x="682129" y="869107"/>
                    <a:pt x="867808" y="850460"/>
                    <a:pt x="976715" y="866775"/>
                  </a:cubicBezTo>
                  <a:cubicBezTo>
                    <a:pt x="1085622" y="883090"/>
                    <a:pt x="1320951" y="854447"/>
                    <a:pt x="1422400" y="866775"/>
                  </a:cubicBezTo>
                  <a:cubicBezTo>
                    <a:pt x="1426096" y="741318"/>
                    <a:pt x="1431752" y="602193"/>
                    <a:pt x="1422400" y="459391"/>
                  </a:cubicBezTo>
                  <a:cubicBezTo>
                    <a:pt x="1413048" y="316589"/>
                    <a:pt x="1399594" y="113304"/>
                    <a:pt x="1422400" y="0"/>
                  </a:cubicBezTo>
                  <a:cubicBezTo>
                    <a:pt x="1508151" y="97591"/>
                    <a:pt x="1599580" y="249324"/>
                    <a:pt x="1763776" y="416052"/>
                  </a:cubicBezTo>
                  <a:cubicBezTo>
                    <a:pt x="1927972" y="582780"/>
                    <a:pt x="1942059" y="598475"/>
                    <a:pt x="2076704" y="797433"/>
                  </a:cubicBezTo>
                  <a:cubicBezTo>
                    <a:pt x="2211349" y="996391"/>
                    <a:pt x="2245142" y="1034521"/>
                    <a:pt x="2389632" y="1178814"/>
                  </a:cubicBezTo>
                  <a:cubicBezTo>
                    <a:pt x="2534122" y="1323107"/>
                    <a:pt x="2698792" y="1505454"/>
                    <a:pt x="2844800" y="1733550"/>
                  </a:cubicBezTo>
                  <a:cubicBezTo>
                    <a:pt x="2732560" y="1847007"/>
                    <a:pt x="2577331" y="2088158"/>
                    <a:pt x="2474976" y="2184273"/>
                  </a:cubicBezTo>
                  <a:cubicBezTo>
                    <a:pt x="2372621" y="2280388"/>
                    <a:pt x="2276448" y="2409177"/>
                    <a:pt x="2147824" y="2582990"/>
                  </a:cubicBezTo>
                  <a:cubicBezTo>
                    <a:pt x="2019200" y="2756803"/>
                    <a:pt x="1972138" y="2831755"/>
                    <a:pt x="1792224" y="3016377"/>
                  </a:cubicBezTo>
                  <a:cubicBezTo>
                    <a:pt x="1612310" y="3200999"/>
                    <a:pt x="1530537" y="3346159"/>
                    <a:pt x="1422400" y="3467100"/>
                  </a:cubicBezTo>
                  <a:cubicBezTo>
                    <a:pt x="1416772" y="3328141"/>
                    <a:pt x="1430981" y="3144390"/>
                    <a:pt x="1422400" y="3016377"/>
                  </a:cubicBezTo>
                  <a:cubicBezTo>
                    <a:pt x="1413819" y="2888364"/>
                    <a:pt x="1417311" y="2708601"/>
                    <a:pt x="1422400" y="2600325"/>
                  </a:cubicBezTo>
                  <a:cubicBezTo>
                    <a:pt x="1296302" y="2598525"/>
                    <a:pt x="1196507" y="2582450"/>
                    <a:pt x="990939" y="2600325"/>
                  </a:cubicBezTo>
                  <a:cubicBezTo>
                    <a:pt x="785371" y="2618200"/>
                    <a:pt x="739553" y="2579145"/>
                    <a:pt x="559477" y="2600325"/>
                  </a:cubicBezTo>
                  <a:cubicBezTo>
                    <a:pt x="379401" y="2621505"/>
                    <a:pt x="209239" y="2595224"/>
                    <a:pt x="0" y="2600325"/>
                  </a:cubicBezTo>
                  <a:cubicBezTo>
                    <a:pt x="5801" y="2394187"/>
                    <a:pt x="-21651" y="2201222"/>
                    <a:pt x="0" y="2005140"/>
                  </a:cubicBezTo>
                  <a:cubicBezTo>
                    <a:pt x="21651" y="1809058"/>
                    <a:pt x="14137" y="1559668"/>
                    <a:pt x="0" y="1444625"/>
                  </a:cubicBezTo>
                  <a:cubicBezTo>
                    <a:pt x="-14137" y="1329582"/>
                    <a:pt x="4592" y="995018"/>
                    <a:pt x="0" y="866775"/>
                  </a:cubicBezTo>
                  <a:close/>
                </a:path>
              </a:pathLst>
            </a:custGeom>
            <a:solidFill>
              <a:srgbClr val="00467F"/>
            </a:solidFill>
            <a:ln>
              <a:solidFill>
                <a:srgbClr val="00467F"/>
              </a:solidFill>
              <a:extLst>
                <a:ext uri="{C807C97D-BFC1-408E-A445-0C87EB9F89A2}">
                  <ask:lineSketchStyleProps xmlns:ask="http://schemas.microsoft.com/office/drawing/2018/sketchyshapes" sd="508111913">
                    <a:prstGeom prst="rightArrow">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i="1">
                  <a:solidFill>
                    <a:schemeClr val="bg1"/>
                  </a:solidFill>
                  <a:cs typeface="Calibri"/>
                </a:rPr>
                <a:t>Millie confronts Connor about the post, but Connor believes he can say what he wants on a personal account </a:t>
              </a:r>
              <a:endParaRPr lang="en-GB"/>
            </a:p>
          </p:txBody>
        </p:sp>
      </p:grpSp>
      <p:pic>
        <p:nvPicPr>
          <p:cNvPr id="3" name="Graphic 2" descr="Online Network with solid fill">
            <a:extLst>
              <a:ext uri="{FF2B5EF4-FFF2-40B4-BE49-F238E27FC236}">
                <a16:creationId xmlns:a16="http://schemas.microsoft.com/office/drawing/2014/main" id="{1411A975-2E1E-A5B2-60AD-35F9B2AACB5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36129" y="651500"/>
            <a:ext cx="914400" cy="914400"/>
          </a:xfrm>
          <a:prstGeom prst="rect">
            <a:avLst/>
          </a:prstGeom>
        </p:spPr>
      </p:pic>
      <p:pic>
        <p:nvPicPr>
          <p:cNvPr id="8" name="Graphic 7" descr="Online meeting with solid fill">
            <a:extLst>
              <a:ext uri="{FF2B5EF4-FFF2-40B4-BE49-F238E27FC236}">
                <a16:creationId xmlns:a16="http://schemas.microsoft.com/office/drawing/2014/main" id="{DB3E504D-F7A0-A512-CC5F-2C54E132FE1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121729" y="0"/>
            <a:ext cx="914400" cy="914400"/>
          </a:xfrm>
          <a:prstGeom prst="rect">
            <a:avLst/>
          </a:prstGeom>
        </p:spPr>
      </p:pic>
    </p:spTree>
    <p:extLst>
      <p:ext uri="{BB962C8B-B14F-4D97-AF65-F5344CB8AC3E}">
        <p14:creationId xmlns:p14="http://schemas.microsoft.com/office/powerpoint/2010/main" val="4184812149"/>
      </p:ext>
    </p:extLst>
  </p:cSld>
  <p:clrMapOvr>
    <a:masterClrMapping/>
  </p:clrMapOvr>
  <mc:AlternateContent xmlns:mc="http://schemas.openxmlformats.org/markup-compatibility/2006" xmlns:p14="http://schemas.microsoft.com/office/powerpoint/2010/main">
    <mc:Choice Requires="p14">
      <p:transition spd="slow" p14:dur="2000" advTm="8736"/>
    </mc:Choice>
    <mc:Fallback xmlns="">
      <p:transition spd="slow" advTm="8736"/>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17214-DA13-C60F-E67E-9A89032E9413}"/>
              </a:ext>
            </a:extLst>
          </p:cNvPr>
          <p:cNvSpPr>
            <a:spLocks noGrp="1"/>
          </p:cNvSpPr>
          <p:nvPr>
            <p:ph type="title"/>
          </p:nvPr>
        </p:nvSpPr>
        <p:spPr/>
        <p:txBody>
          <a:bodyPr/>
          <a:lstStyle/>
          <a:p>
            <a:r>
              <a:rPr lang="en-US">
                <a:solidFill>
                  <a:srgbClr val="00467F"/>
                </a:solidFill>
                <a:ea typeface="Calibri Light"/>
                <a:cs typeface="Calibri Light"/>
              </a:rPr>
              <a:t>Scenario 1 </a:t>
            </a:r>
            <a:endParaRPr lang="en-US">
              <a:solidFill>
                <a:srgbClr val="00467F"/>
              </a:solidFill>
              <a:cs typeface="Calibri Light"/>
            </a:endParaRPr>
          </a:p>
        </p:txBody>
      </p:sp>
      <p:pic>
        <p:nvPicPr>
          <p:cNvPr id="6" name="Picture 5">
            <a:extLst>
              <a:ext uri="{FF2B5EF4-FFF2-40B4-BE49-F238E27FC236}">
                <a16:creationId xmlns:a16="http://schemas.microsoft.com/office/drawing/2014/main" id="{D8B36E02-E8E7-0063-8831-194B1A605BD9}"/>
              </a:ext>
            </a:extLst>
          </p:cNvPr>
          <p:cNvPicPr>
            <a:picLocks noChangeAspect="1"/>
          </p:cNvPicPr>
          <p:nvPr/>
        </p:nvPicPr>
        <p:blipFill>
          <a:blip r:embed="rId3"/>
          <a:stretch>
            <a:fillRect/>
          </a:stretch>
        </p:blipFill>
        <p:spPr>
          <a:xfrm>
            <a:off x="7266214" y="365125"/>
            <a:ext cx="4191000" cy="1162050"/>
          </a:xfrm>
          <a:prstGeom prst="rect">
            <a:avLst/>
          </a:prstGeom>
        </p:spPr>
      </p:pic>
      <p:grpSp>
        <p:nvGrpSpPr>
          <p:cNvPr id="10" name="Group 9">
            <a:extLst>
              <a:ext uri="{FF2B5EF4-FFF2-40B4-BE49-F238E27FC236}">
                <a16:creationId xmlns:a16="http://schemas.microsoft.com/office/drawing/2014/main" id="{A05B288B-EBCF-54C8-8CF8-E455DD62BE06}"/>
              </a:ext>
            </a:extLst>
          </p:cNvPr>
          <p:cNvGrpSpPr/>
          <p:nvPr/>
        </p:nvGrpSpPr>
        <p:grpSpPr>
          <a:xfrm>
            <a:off x="205015" y="2587171"/>
            <a:ext cx="11781970" cy="3467100"/>
            <a:chOff x="495300" y="2095500"/>
            <a:chExt cx="11781970" cy="3467100"/>
          </a:xfrm>
        </p:grpSpPr>
        <p:sp>
          <p:nvSpPr>
            <p:cNvPr id="4" name="Arrow: Right 3">
              <a:extLst>
                <a:ext uri="{FF2B5EF4-FFF2-40B4-BE49-F238E27FC236}">
                  <a16:creationId xmlns:a16="http://schemas.microsoft.com/office/drawing/2014/main" id="{C59DE4B4-DF92-A957-AE04-0AF9203F235A}"/>
                </a:ext>
              </a:extLst>
            </p:cNvPr>
            <p:cNvSpPr/>
            <p:nvPr/>
          </p:nvSpPr>
          <p:spPr>
            <a:xfrm>
              <a:off x="495300" y="2095500"/>
              <a:ext cx="2844800" cy="3467100"/>
            </a:xfrm>
            <a:custGeom>
              <a:avLst/>
              <a:gdLst>
                <a:gd name="connsiteX0" fmla="*/ 0 w 2844800"/>
                <a:gd name="connsiteY0" fmla="*/ 866775 h 3467100"/>
                <a:gd name="connsiteX1" fmla="*/ 431461 w 2844800"/>
                <a:gd name="connsiteY1" fmla="*/ 866775 h 3467100"/>
                <a:gd name="connsiteX2" fmla="*/ 905595 w 2844800"/>
                <a:gd name="connsiteY2" fmla="*/ 866775 h 3467100"/>
                <a:gd name="connsiteX3" fmla="*/ 1422400 w 2844800"/>
                <a:gd name="connsiteY3" fmla="*/ 866775 h 3467100"/>
                <a:gd name="connsiteX4" fmla="*/ 1422400 w 2844800"/>
                <a:gd name="connsiteY4" fmla="*/ 442055 h 3467100"/>
                <a:gd name="connsiteX5" fmla="*/ 1422400 w 2844800"/>
                <a:gd name="connsiteY5" fmla="*/ 0 h 3467100"/>
                <a:gd name="connsiteX6" fmla="*/ 1749552 w 2844800"/>
                <a:gd name="connsiteY6" fmla="*/ 398717 h 3467100"/>
                <a:gd name="connsiteX7" fmla="*/ 2105152 w 2844800"/>
                <a:gd name="connsiteY7" fmla="*/ 832104 h 3467100"/>
                <a:gd name="connsiteX8" fmla="*/ 2418080 w 2844800"/>
                <a:gd name="connsiteY8" fmla="*/ 1213485 h 3467100"/>
                <a:gd name="connsiteX9" fmla="*/ 2844800 w 2844800"/>
                <a:gd name="connsiteY9" fmla="*/ 1733550 h 3467100"/>
                <a:gd name="connsiteX10" fmla="*/ 2517648 w 2844800"/>
                <a:gd name="connsiteY10" fmla="*/ 2132267 h 3467100"/>
                <a:gd name="connsiteX11" fmla="*/ 2176272 w 2844800"/>
                <a:gd name="connsiteY11" fmla="*/ 2548319 h 3467100"/>
                <a:gd name="connsiteX12" fmla="*/ 1834896 w 2844800"/>
                <a:gd name="connsiteY12" fmla="*/ 2964371 h 3467100"/>
                <a:gd name="connsiteX13" fmla="*/ 1422400 w 2844800"/>
                <a:gd name="connsiteY13" fmla="*/ 3467100 h 3467100"/>
                <a:gd name="connsiteX14" fmla="*/ 1422400 w 2844800"/>
                <a:gd name="connsiteY14" fmla="*/ 3051048 h 3467100"/>
                <a:gd name="connsiteX15" fmla="*/ 1422400 w 2844800"/>
                <a:gd name="connsiteY15" fmla="*/ 2600325 h 3467100"/>
                <a:gd name="connsiteX16" fmla="*/ 934043 w 2844800"/>
                <a:gd name="connsiteY16" fmla="*/ 2600325 h 3467100"/>
                <a:gd name="connsiteX17" fmla="*/ 502581 w 2844800"/>
                <a:gd name="connsiteY17" fmla="*/ 2600325 h 3467100"/>
                <a:gd name="connsiteX18" fmla="*/ 0 w 2844800"/>
                <a:gd name="connsiteY18" fmla="*/ 2600325 h 3467100"/>
                <a:gd name="connsiteX19" fmla="*/ 0 w 2844800"/>
                <a:gd name="connsiteY19" fmla="*/ 2005140 h 3467100"/>
                <a:gd name="connsiteX20" fmla="*/ 0 w 2844800"/>
                <a:gd name="connsiteY20" fmla="*/ 1444625 h 3467100"/>
                <a:gd name="connsiteX21" fmla="*/ 0 w 2844800"/>
                <a:gd name="connsiteY21" fmla="*/ 866775 h 3467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844800" h="3467100" fill="none" extrusionOk="0">
                  <a:moveTo>
                    <a:pt x="0" y="866775"/>
                  </a:moveTo>
                  <a:cubicBezTo>
                    <a:pt x="98347" y="867119"/>
                    <a:pt x="345156" y="873188"/>
                    <a:pt x="431461" y="866775"/>
                  </a:cubicBezTo>
                  <a:cubicBezTo>
                    <a:pt x="517766" y="860362"/>
                    <a:pt x="735155" y="859754"/>
                    <a:pt x="905595" y="866775"/>
                  </a:cubicBezTo>
                  <a:cubicBezTo>
                    <a:pt x="1076035" y="873796"/>
                    <a:pt x="1234174" y="843506"/>
                    <a:pt x="1422400" y="866775"/>
                  </a:cubicBezTo>
                  <a:cubicBezTo>
                    <a:pt x="1418032" y="691168"/>
                    <a:pt x="1440072" y="652398"/>
                    <a:pt x="1422400" y="442055"/>
                  </a:cubicBezTo>
                  <a:cubicBezTo>
                    <a:pt x="1404728" y="231712"/>
                    <a:pt x="1426993" y="156747"/>
                    <a:pt x="1422400" y="0"/>
                  </a:cubicBezTo>
                  <a:cubicBezTo>
                    <a:pt x="1490054" y="97742"/>
                    <a:pt x="1678843" y="320751"/>
                    <a:pt x="1749552" y="398717"/>
                  </a:cubicBezTo>
                  <a:cubicBezTo>
                    <a:pt x="1820261" y="476683"/>
                    <a:pt x="1975114" y="670828"/>
                    <a:pt x="2105152" y="832104"/>
                  </a:cubicBezTo>
                  <a:cubicBezTo>
                    <a:pt x="2235190" y="993380"/>
                    <a:pt x="2323678" y="1073008"/>
                    <a:pt x="2418080" y="1213485"/>
                  </a:cubicBezTo>
                  <a:cubicBezTo>
                    <a:pt x="2512482" y="1353962"/>
                    <a:pt x="2736642" y="1586490"/>
                    <a:pt x="2844800" y="1733550"/>
                  </a:cubicBezTo>
                  <a:cubicBezTo>
                    <a:pt x="2713588" y="1907108"/>
                    <a:pt x="2634446" y="2010615"/>
                    <a:pt x="2517648" y="2132267"/>
                  </a:cubicBezTo>
                  <a:cubicBezTo>
                    <a:pt x="2400850" y="2253919"/>
                    <a:pt x="2320112" y="2350259"/>
                    <a:pt x="2176272" y="2548319"/>
                  </a:cubicBezTo>
                  <a:cubicBezTo>
                    <a:pt x="2032432" y="2746379"/>
                    <a:pt x="1923103" y="2828820"/>
                    <a:pt x="1834896" y="2964371"/>
                  </a:cubicBezTo>
                  <a:cubicBezTo>
                    <a:pt x="1746689" y="3099922"/>
                    <a:pt x="1615579" y="3227243"/>
                    <a:pt x="1422400" y="3467100"/>
                  </a:cubicBezTo>
                  <a:cubicBezTo>
                    <a:pt x="1425638" y="3303637"/>
                    <a:pt x="1411299" y="3256034"/>
                    <a:pt x="1422400" y="3051048"/>
                  </a:cubicBezTo>
                  <a:cubicBezTo>
                    <a:pt x="1433501" y="2846062"/>
                    <a:pt x="1421454" y="2700203"/>
                    <a:pt x="1422400" y="2600325"/>
                  </a:cubicBezTo>
                  <a:cubicBezTo>
                    <a:pt x="1298654" y="2617150"/>
                    <a:pt x="1120065" y="2578658"/>
                    <a:pt x="934043" y="2600325"/>
                  </a:cubicBezTo>
                  <a:cubicBezTo>
                    <a:pt x="748021" y="2621992"/>
                    <a:pt x="618842" y="2617357"/>
                    <a:pt x="502581" y="2600325"/>
                  </a:cubicBezTo>
                  <a:cubicBezTo>
                    <a:pt x="386320" y="2583293"/>
                    <a:pt x="240250" y="2617300"/>
                    <a:pt x="0" y="2600325"/>
                  </a:cubicBezTo>
                  <a:cubicBezTo>
                    <a:pt x="-3316" y="2429986"/>
                    <a:pt x="-8324" y="2293110"/>
                    <a:pt x="0" y="2005140"/>
                  </a:cubicBezTo>
                  <a:cubicBezTo>
                    <a:pt x="8324" y="1717170"/>
                    <a:pt x="-21266" y="1620123"/>
                    <a:pt x="0" y="1444625"/>
                  </a:cubicBezTo>
                  <a:cubicBezTo>
                    <a:pt x="21266" y="1269128"/>
                    <a:pt x="-9589" y="985846"/>
                    <a:pt x="0" y="866775"/>
                  </a:cubicBezTo>
                  <a:close/>
                </a:path>
                <a:path w="2844800" h="3467100" stroke="0" extrusionOk="0">
                  <a:moveTo>
                    <a:pt x="0" y="866775"/>
                  </a:moveTo>
                  <a:cubicBezTo>
                    <a:pt x="130683" y="882741"/>
                    <a:pt x="344248" y="890623"/>
                    <a:pt x="488357" y="866775"/>
                  </a:cubicBezTo>
                  <a:cubicBezTo>
                    <a:pt x="632466" y="842927"/>
                    <a:pt x="808089" y="889273"/>
                    <a:pt x="948267" y="866775"/>
                  </a:cubicBezTo>
                  <a:cubicBezTo>
                    <a:pt x="1088445" y="844278"/>
                    <a:pt x="1291621" y="876321"/>
                    <a:pt x="1422400" y="866775"/>
                  </a:cubicBezTo>
                  <a:cubicBezTo>
                    <a:pt x="1408508" y="717420"/>
                    <a:pt x="1414218" y="571991"/>
                    <a:pt x="1422400" y="450723"/>
                  </a:cubicBezTo>
                  <a:cubicBezTo>
                    <a:pt x="1430582" y="329455"/>
                    <a:pt x="1416886" y="159746"/>
                    <a:pt x="1422400" y="0"/>
                  </a:cubicBezTo>
                  <a:cubicBezTo>
                    <a:pt x="1509545" y="85730"/>
                    <a:pt x="1688839" y="338031"/>
                    <a:pt x="1806448" y="468059"/>
                  </a:cubicBezTo>
                  <a:cubicBezTo>
                    <a:pt x="1924057" y="598087"/>
                    <a:pt x="2052638" y="751084"/>
                    <a:pt x="2119376" y="849440"/>
                  </a:cubicBezTo>
                  <a:cubicBezTo>
                    <a:pt x="2186114" y="947796"/>
                    <a:pt x="2372206" y="1173003"/>
                    <a:pt x="2503424" y="1317498"/>
                  </a:cubicBezTo>
                  <a:cubicBezTo>
                    <a:pt x="2634642" y="1461993"/>
                    <a:pt x="2766538" y="1650911"/>
                    <a:pt x="2844800" y="1733550"/>
                  </a:cubicBezTo>
                  <a:cubicBezTo>
                    <a:pt x="2765600" y="1858701"/>
                    <a:pt x="2616326" y="1995385"/>
                    <a:pt x="2489200" y="2166938"/>
                  </a:cubicBezTo>
                  <a:cubicBezTo>
                    <a:pt x="2362074" y="2338490"/>
                    <a:pt x="2269535" y="2428109"/>
                    <a:pt x="2162048" y="2565654"/>
                  </a:cubicBezTo>
                  <a:cubicBezTo>
                    <a:pt x="2054561" y="2703199"/>
                    <a:pt x="1933767" y="2839309"/>
                    <a:pt x="1834896" y="2964371"/>
                  </a:cubicBezTo>
                  <a:cubicBezTo>
                    <a:pt x="1736025" y="3089433"/>
                    <a:pt x="1537194" y="3378063"/>
                    <a:pt x="1422400" y="3467100"/>
                  </a:cubicBezTo>
                  <a:cubicBezTo>
                    <a:pt x="1437708" y="3312960"/>
                    <a:pt x="1422820" y="3229646"/>
                    <a:pt x="1422400" y="3051048"/>
                  </a:cubicBezTo>
                  <a:cubicBezTo>
                    <a:pt x="1421980" y="2872450"/>
                    <a:pt x="1424623" y="2789415"/>
                    <a:pt x="1422400" y="2600325"/>
                  </a:cubicBezTo>
                  <a:cubicBezTo>
                    <a:pt x="1251214" y="2594424"/>
                    <a:pt x="1127115" y="2597752"/>
                    <a:pt x="976715" y="2600325"/>
                  </a:cubicBezTo>
                  <a:cubicBezTo>
                    <a:pt x="826315" y="2602898"/>
                    <a:pt x="626171" y="2598020"/>
                    <a:pt x="502581" y="2600325"/>
                  </a:cubicBezTo>
                  <a:cubicBezTo>
                    <a:pt x="378991" y="2602630"/>
                    <a:pt x="243553" y="2606592"/>
                    <a:pt x="0" y="2600325"/>
                  </a:cubicBezTo>
                  <a:cubicBezTo>
                    <a:pt x="1118" y="2418133"/>
                    <a:pt x="-17450" y="2196657"/>
                    <a:pt x="0" y="2005140"/>
                  </a:cubicBezTo>
                  <a:cubicBezTo>
                    <a:pt x="17450" y="1813624"/>
                    <a:pt x="11371" y="1632472"/>
                    <a:pt x="0" y="1479296"/>
                  </a:cubicBezTo>
                  <a:cubicBezTo>
                    <a:pt x="-11371" y="1326120"/>
                    <a:pt x="-2037" y="1051492"/>
                    <a:pt x="0" y="866775"/>
                  </a:cubicBezTo>
                  <a:close/>
                </a:path>
              </a:pathLst>
            </a:custGeom>
            <a:solidFill>
              <a:srgbClr val="00467F"/>
            </a:solidFill>
            <a:ln>
              <a:solidFill>
                <a:srgbClr val="00467F"/>
              </a:solidFill>
              <a:extLst>
                <a:ext uri="{C807C97D-BFC1-408E-A445-0C87EB9F89A2}">
                  <ask:lineSketchStyleProps xmlns:ask="http://schemas.microsoft.com/office/drawing/2018/sketchyshapes" sd="3578609935">
                    <a:prstGeom prst="rightArrow">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i="1" dirty="0">
                  <a:solidFill>
                    <a:schemeClr val="bg1"/>
                  </a:solidFill>
                  <a:cs typeface="Calibri"/>
                </a:rPr>
                <a:t>Connor has had a tough week at work, he takes to X to complain about his colleague Millie</a:t>
              </a:r>
              <a:endParaRPr lang="en-GB" dirty="0"/>
            </a:p>
          </p:txBody>
        </p:sp>
        <p:sp>
          <p:nvSpPr>
            <p:cNvPr id="5" name="Arrow: Right 4">
              <a:extLst>
                <a:ext uri="{FF2B5EF4-FFF2-40B4-BE49-F238E27FC236}">
                  <a16:creationId xmlns:a16="http://schemas.microsoft.com/office/drawing/2014/main" id="{D6514737-5F68-9B96-599F-903C8BFB8C07}"/>
                </a:ext>
              </a:extLst>
            </p:cNvPr>
            <p:cNvSpPr/>
            <p:nvPr/>
          </p:nvSpPr>
          <p:spPr>
            <a:xfrm>
              <a:off x="3481614" y="2095500"/>
              <a:ext cx="2844800" cy="3467100"/>
            </a:xfrm>
            <a:custGeom>
              <a:avLst/>
              <a:gdLst>
                <a:gd name="connsiteX0" fmla="*/ 0 w 2844800"/>
                <a:gd name="connsiteY0" fmla="*/ 866775 h 3467100"/>
                <a:gd name="connsiteX1" fmla="*/ 474133 w 2844800"/>
                <a:gd name="connsiteY1" fmla="*/ 866775 h 3467100"/>
                <a:gd name="connsiteX2" fmla="*/ 919819 w 2844800"/>
                <a:gd name="connsiteY2" fmla="*/ 866775 h 3467100"/>
                <a:gd name="connsiteX3" fmla="*/ 1422400 w 2844800"/>
                <a:gd name="connsiteY3" fmla="*/ 866775 h 3467100"/>
                <a:gd name="connsiteX4" fmla="*/ 1422400 w 2844800"/>
                <a:gd name="connsiteY4" fmla="*/ 424720 h 3467100"/>
                <a:gd name="connsiteX5" fmla="*/ 1422400 w 2844800"/>
                <a:gd name="connsiteY5" fmla="*/ 0 h 3467100"/>
                <a:gd name="connsiteX6" fmla="*/ 1749552 w 2844800"/>
                <a:gd name="connsiteY6" fmla="*/ 398717 h 3467100"/>
                <a:gd name="connsiteX7" fmla="*/ 2119376 w 2844800"/>
                <a:gd name="connsiteY7" fmla="*/ 849440 h 3467100"/>
                <a:gd name="connsiteX8" fmla="*/ 2446528 w 2844800"/>
                <a:gd name="connsiteY8" fmla="*/ 1248156 h 3467100"/>
                <a:gd name="connsiteX9" fmla="*/ 2844800 w 2844800"/>
                <a:gd name="connsiteY9" fmla="*/ 1733550 h 3467100"/>
                <a:gd name="connsiteX10" fmla="*/ 2489200 w 2844800"/>
                <a:gd name="connsiteY10" fmla="*/ 2166938 h 3467100"/>
                <a:gd name="connsiteX11" fmla="*/ 2105152 w 2844800"/>
                <a:gd name="connsiteY11" fmla="*/ 2634996 h 3467100"/>
                <a:gd name="connsiteX12" fmla="*/ 1749552 w 2844800"/>
                <a:gd name="connsiteY12" fmla="*/ 3068384 h 3467100"/>
                <a:gd name="connsiteX13" fmla="*/ 1422400 w 2844800"/>
                <a:gd name="connsiteY13" fmla="*/ 3467100 h 3467100"/>
                <a:gd name="connsiteX14" fmla="*/ 1422400 w 2844800"/>
                <a:gd name="connsiteY14" fmla="*/ 3025045 h 3467100"/>
                <a:gd name="connsiteX15" fmla="*/ 1422400 w 2844800"/>
                <a:gd name="connsiteY15" fmla="*/ 2600325 h 3467100"/>
                <a:gd name="connsiteX16" fmla="*/ 976715 w 2844800"/>
                <a:gd name="connsiteY16" fmla="*/ 2600325 h 3467100"/>
                <a:gd name="connsiteX17" fmla="*/ 488357 w 2844800"/>
                <a:gd name="connsiteY17" fmla="*/ 2600325 h 3467100"/>
                <a:gd name="connsiteX18" fmla="*/ 0 w 2844800"/>
                <a:gd name="connsiteY18" fmla="*/ 2600325 h 3467100"/>
                <a:gd name="connsiteX19" fmla="*/ 0 w 2844800"/>
                <a:gd name="connsiteY19" fmla="*/ 2039811 h 3467100"/>
                <a:gd name="connsiteX20" fmla="*/ 0 w 2844800"/>
                <a:gd name="connsiteY20" fmla="*/ 1461961 h 3467100"/>
                <a:gd name="connsiteX21" fmla="*/ 0 w 2844800"/>
                <a:gd name="connsiteY21" fmla="*/ 866775 h 3467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844800" h="3467100" fill="none" extrusionOk="0">
                  <a:moveTo>
                    <a:pt x="0" y="866775"/>
                  </a:moveTo>
                  <a:cubicBezTo>
                    <a:pt x="101305" y="887690"/>
                    <a:pt x="249995" y="859555"/>
                    <a:pt x="474133" y="866775"/>
                  </a:cubicBezTo>
                  <a:cubicBezTo>
                    <a:pt x="698271" y="873995"/>
                    <a:pt x="703137" y="866097"/>
                    <a:pt x="919819" y="866775"/>
                  </a:cubicBezTo>
                  <a:cubicBezTo>
                    <a:pt x="1136501" y="867453"/>
                    <a:pt x="1285827" y="865744"/>
                    <a:pt x="1422400" y="866775"/>
                  </a:cubicBezTo>
                  <a:cubicBezTo>
                    <a:pt x="1430751" y="667576"/>
                    <a:pt x="1439241" y="626776"/>
                    <a:pt x="1422400" y="424720"/>
                  </a:cubicBezTo>
                  <a:cubicBezTo>
                    <a:pt x="1405559" y="222664"/>
                    <a:pt x="1404877" y="212329"/>
                    <a:pt x="1422400" y="0"/>
                  </a:cubicBezTo>
                  <a:cubicBezTo>
                    <a:pt x="1543264" y="165239"/>
                    <a:pt x="1638513" y="244112"/>
                    <a:pt x="1749552" y="398717"/>
                  </a:cubicBezTo>
                  <a:cubicBezTo>
                    <a:pt x="1860591" y="553322"/>
                    <a:pt x="1995459" y="694434"/>
                    <a:pt x="2119376" y="849440"/>
                  </a:cubicBezTo>
                  <a:cubicBezTo>
                    <a:pt x="2243293" y="1004445"/>
                    <a:pt x="2307558" y="1096082"/>
                    <a:pt x="2446528" y="1248156"/>
                  </a:cubicBezTo>
                  <a:cubicBezTo>
                    <a:pt x="2585498" y="1400230"/>
                    <a:pt x="2746562" y="1636599"/>
                    <a:pt x="2844800" y="1733550"/>
                  </a:cubicBezTo>
                  <a:cubicBezTo>
                    <a:pt x="2731545" y="1848740"/>
                    <a:pt x="2568920" y="2028355"/>
                    <a:pt x="2489200" y="2166938"/>
                  </a:cubicBezTo>
                  <a:cubicBezTo>
                    <a:pt x="2409479" y="2305521"/>
                    <a:pt x="2254680" y="2436833"/>
                    <a:pt x="2105152" y="2634996"/>
                  </a:cubicBezTo>
                  <a:cubicBezTo>
                    <a:pt x="1955624" y="2833159"/>
                    <a:pt x="1861035" y="2949163"/>
                    <a:pt x="1749552" y="3068384"/>
                  </a:cubicBezTo>
                  <a:cubicBezTo>
                    <a:pt x="1638069" y="3187605"/>
                    <a:pt x="1575405" y="3284233"/>
                    <a:pt x="1422400" y="3467100"/>
                  </a:cubicBezTo>
                  <a:cubicBezTo>
                    <a:pt x="1404044" y="3331044"/>
                    <a:pt x="1437074" y="3114574"/>
                    <a:pt x="1422400" y="3025045"/>
                  </a:cubicBezTo>
                  <a:cubicBezTo>
                    <a:pt x="1407726" y="2935517"/>
                    <a:pt x="1442113" y="2687964"/>
                    <a:pt x="1422400" y="2600325"/>
                  </a:cubicBezTo>
                  <a:cubicBezTo>
                    <a:pt x="1314211" y="2584590"/>
                    <a:pt x="1159482" y="2619370"/>
                    <a:pt x="976715" y="2600325"/>
                  </a:cubicBezTo>
                  <a:cubicBezTo>
                    <a:pt x="793949" y="2581280"/>
                    <a:pt x="694267" y="2589070"/>
                    <a:pt x="488357" y="2600325"/>
                  </a:cubicBezTo>
                  <a:cubicBezTo>
                    <a:pt x="282447" y="2611580"/>
                    <a:pt x="104639" y="2601642"/>
                    <a:pt x="0" y="2600325"/>
                  </a:cubicBezTo>
                  <a:cubicBezTo>
                    <a:pt x="15215" y="2485846"/>
                    <a:pt x="22188" y="2173266"/>
                    <a:pt x="0" y="2039811"/>
                  </a:cubicBezTo>
                  <a:cubicBezTo>
                    <a:pt x="-22188" y="1906356"/>
                    <a:pt x="6246" y="1730953"/>
                    <a:pt x="0" y="1461961"/>
                  </a:cubicBezTo>
                  <a:cubicBezTo>
                    <a:pt x="-6246" y="1192969"/>
                    <a:pt x="15336" y="1089668"/>
                    <a:pt x="0" y="866775"/>
                  </a:cubicBezTo>
                  <a:close/>
                </a:path>
                <a:path w="2844800" h="3467100" stroke="0" extrusionOk="0">
                  <a:moveTo>
                    <a:pt x="0" y="866775"/>
                  </a:moveTo>
                  <a:cubicBezTo>
                    <a:pt x="134306" y="877724"/>
                    <a:pt x="350495" y="889141"/>
                    <a:pt x="488357" y="866775"/>
                  </a:cubicBezTo>
                  <a:cubicBezTo>
                    <a:pt x="626219" y="844409"/>
                    <a:pt x="818189" y="884973"/>
                    <a:pt x="919819" y="866775"/>
                  </a:cubicBezTo>
                  <a:cubicBezTo>
                    <a:pt x="1021449" y="848577"/>
                    <a:pt x="1296689" y="856456"/>
                    <a:pt x="1422400" y="866775"/>
                  </a:cubicBezTo>
                  <a:cubicBezTo>
                    <a:pt x="1407193" y="663890"/>
                    <a:pt x="1431282" y="546317"/>
                    <a:pt x="1422400" y="424720"/>
                  </a:cubicBezTo>
                  <a:cubicBezTo>
                    <a:pt x="1413518" y="303124"/>
                    <a:pt x="1419672" y="160787"/>
                    <a:pt x="1422400" y="0"/>
                  </a:cubicBezTo>
                  <a:cubicBezTo>
                    <a:pt x="1569195" y="181718"/>
                    <a:pt x="1604749" y="208275"/>
                    <a:pt x="1749552" y="398717"/>
                  </a:cubicBezTo>
                  <a:cubicBezTo>
                    <a:pt x="1894355" y="589159"/>
                    <a:pt x="1925816" y="645833"/>
                    <a:pt x="2076704" y="797433"/>
                  </a:cubicBezTo>
                  <a:cubicBezTo>
                    <a:pt x="2227592" y="949033"/>
                    <a:pt x="2324729" y="1091898"/>
                    <a:pt x="2403856" y="1196150"/>
                  </a:cubicBezTo>
                  <a:cubicBezTo>
                    <a:pt x="2482983" y="1300402"/>
                    <a:pt x="2698743" y="1593865"/>
                    <a:pt x="2844800" y="1733550"/>
                  </a:cubicBezTo>
                  <a:cubicBezTo>
                    <a:pt x="2779890" y="1860184"/>
                    <a:pt x="2593614" y="2064050"/>
                    <a:pt x="2460752" y="2201609"/>
                  </a:cubicBezTo>
                  <a:cubicBezTo>
                    <a:pt x="2327890" y="2339168"/>
                    <a:pt x="2230481" y="2508309"/>
                    <a:pt x="2105152" y="2634996"/>
                  </a:cubicBezTo>
                  <a:cubicBezTo>
                    <a:pt x="1979823" y="2761683"/>
                    <a:pt x="1910612" y="2870108"/>
                    <a:pt x="1778000" y="3033713"/>
                  </a:cubicBezTo>
                  <a:cubicBezTo>
                    <a:pt x="1645388" y="3197318"/>
                    <a:pt x="1530185" y="3362027"/>
                    <a:pt x="1422400" y="3467100"/>
                  </a:cubicBezTo>
                  <a:cubicBezTo>
                    <a:pt x="1432042" y="3253814"/>
                    <a:pt x="1417442" y="3242453"/>
                    <a:pt x="1422400" y="3033713"/>
                  </a:cubicBezTo>
                  <a:cubicBezTo>
                    <a:pt x="1427358" y="2824973"/>
                    <a:pt x="1439934" y="2695364"/>
                    <a:pt x="1422400" y="2600325"/>
                  </a:cubicBezTo>
                  <a:cubicBezTo>
                    <a:pt x="1302536" y="2610169"/>
                    <a:pt x="1070534" y="2608866"/>
                    <a:pt x="934043" y="2600325"/>
                  </a:cubicBezTo>
                  <a:cubicBezTo>
                    <a:pt x="797552" y="2591784"/>
                    <a:pt x="574612" y="2605064"/>
                    <a:pt x="431461" y="2600325"/>
                  </a:cubicBezTo>
                  <a:cubicBezTo>
                    <a:pt x="288310" y="2595586"/>
                    <a:pt x="154511" y="2615585"/>
                    <a:pt x="0" y="2600325"/>
                  </a:cubicBezTo>
                  <a:cubicBezTo>
                    <a:pt x="-11450" y="2336583"/>
                    <a:pt x="14785" y="2159253"/>
                    <a:pt x="0" y="2022475"/>
                  </a:cubicBezTo>
                  <a:cubicBezTo>
                    <a:pt x="-14785" y="1885697"/>
                    <a:pt x="-11021" y="1623701"/>
                    <a:pt x="0" y="1496632"/>
                  </a:cubicBezTo>
                  <a:cubicBezTo>
                    <a:pt x="11021" y="1369563"/>
                    <a:pt x="-27449" y="1158365"/>
                    <a:pt x="0" y="866775"/>
                  </a:cubicBezTo>
                  <a:close/>
                </a:path>
              </a:pathLst>
            </a:custGeom>
            <a:solidFill>
              <a:srgbClr val="00467F"/>
            </a:solidFill>
            <a:ln>
              <a:solidFill>
                <a:srgbClr val="00467F"/>
              </a:solidFill>
              <a:extLst>
                <a:ext uri="{C807C97D-BFC1-408E-A445-0C87EB9F89A2}">
                  <ask:lineSketchStyleProps xmlns:ask="http://schemas.microsoft.com/office/drawing/2018/sketchyshapes" sd="3090557775">
                    <a:prstGeom prst="rightArrow">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i="1">
                  <a:solidFill>
                    <a:schemeClr val="bg1"/>
                  </a:solidFill>
                  <a:cs typeface="Calibri"/>
                </a:rPr>
                <a:t>A good friend of Connor’s colleague follows him on X and informs Millie of Connor’s post </a:t>
              </a:r>
              <a:endParaRPr lang="en-GB"/>
            </a:p>
          </p:txBody>
        </p:sp>
        <p:sp>
          <p:nvSpPr>
            <p:cNvPr id="7" name="Arrow: Right 6">
              <a:extLst>
                <a:ext uri="{FF2B5EF4-FFF2-40B4-BE49-F238E27FC236}">
                  <a16:creationId xmlns:a16="http://schemas.microsoft.com/office/drawing/2014/main" id="{3503D8A0-91E4-9713-5C95-E2C67335938A}"/>
                </a:ext>
              </a:extLst>
            </p:cNvPr>
            <p:cNvSpPr/>
            <p:nvPr/>
          </p:nvSpPr>
          <p:spPr>
            <a:xfrm>
              <a:off x="6457042" y="2095500"/>
              <a:ext cx="2844800" cy="3467100"/>
            </a:xfrm>
            <a:custGeom>
              <a:avLst/>
              <a:gdLst>
                <a:gd name="connsiteX0" fmla="*/ 0 w 2844800"/>
                <a:gd name="connsiteY0" fmla="*/ 866775 h 3467100"/>
                <a:gd name="connsiteX1" fmla="*/ 502581 w 2844800"/>
                <a:gd name="connsiteY1" fmla="*/ 866775 h 3467100"/>
                <a:gd name="connsiteX2" fmla="*/ 1005163 w 2844800"/>
                <a:gd name="connsiteY2" fmla="*/ 866775 h 3467100"/>
                <a:gd name="connsiteX3" fmla="*/ 1422400 w 2844800"/>
                <a:gd name="connsiteY3" fmla="*/ 866775 h 3467100"/>
                <a:gd name="connsiteX4" fmla="*/ 1422400 w 2844800"/>
                <a:gd name="connsiteY4" fmla="*/ 424720 h 3467100"/>
                <a:gd name="connsiteX5" fmla="*/ 1422400 w 2844800"/>
                <a:gd name="connsiteY5" fmla="*/ 0 h 3467100"/>
                <a:gd name="connsiteX6" fmla="*/ 1749552 w 2844800"/>
                <a:gd name="connsiteY6" fmla="*/ 398717 h 3467100"/>
                <a:gd name="connsiteX7" fmla="*/ 2062480 w 2844800"/>
                <a:gd name="connsiteY7" fmla="*/ 780098 h 3467100"/>
                <a:gd name="connsiteX8" fmla="*/ 2375408 w 2844800"/>
                <a:gd name="connsiteY8" fmla="*/ 1161479 h 3467100"/>
                <a:gd name="connsiteX9" fmla="*/ 2844800 w 2844800"/>
                <a:gd name="connsiteY9" fmla="*/ 1733550 h 3467100"/>
                <a:gd name="connsiteX10" fmla="*/ 2517648 w 2844800"/>
                <a:gd name="connsiteY10" fmla="*/ 2132267 h 3467100"/>
                <a:gd name="connsiteX11" fmla="*/ 2204720 w 2844800"/>
                <a:gd name="connsiteY11" fmla="*/ 2513648 h 3467100"/>
                <a:gd name="connsiteX12" fmla="*/ 1849120 w 2844800"/>
                <a:gd name="connsiteY12" fmla="*/ 2947035 h 3467100"/>
                <a:gd name="connsiteX13" fmla="*/ 1422400 w 2844800"/>
                <a:gd name="connsiteY13" fmla="*/ 3467100 h 3467100"/>
                <a:gd name="connsiteX14" fmla="*/ 1422400 w 2844800"/>
                <a:gd name="connsiteY14" fmla="*/ 3051048 h 3467100"/>
                <a:gd name="connsiteX15" fmla="*/ 1422400 w 2844800"/>
                <a:gd name="connsiteY15" fmla="*/ 2600325 h 3467100"/>
                <a:gd name="connsiteX16" fmla="*/ 976715 w 2844800"/>
                <a:gd name="connsiteY16" fmla="*/ 2600325 h 3467100"/>
                <a:gd name="connsiteX17" fmla="*/ 545253 w 2844800"/>
                <a:gd name="connsiteY17" fmla="*/ 2600325 h 3467100"/>
                <a:gd name="connsiteX18" fmla="*/ 0 w 2844800"/>
                <a:gd name="connsiteY18" fmla="*/ 2600325 h 3467100"/>
                <a:gd name="connsiteX19" fmla="*/ 0 w 2844800"/>
                <a:gd name="connsiteY19" fmla="*/ 2057146 h 3467100"/>
                <a:gd name="connsiteX20" fmla="*/ 0 w 2844800"/>
                <a:gd name="connsiteY20" fmla="*/ 1496632 h 3467100"/>
                <a:gd name="connsiteX21" fmla="*/ 0 w 2844800"/>
                <a:gd name="connsiteY21" fmla="*/ 866775 h 3467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844800" h="3467100" fill="none" extrusionOk="0">
                  <a:moveTo>
                    <a:pt x="0" y="866775"/>
                  </a:moveTo>
                  <a:cubicBezTo>
                    <a:pt x="112394" y="860890"/>
                    <a:pt x="348185" y="859616"/>
                    <a:pt x="502581" y="866775"/>
                  </a:cubicBezTo>
                  <a:cubicBezTo>
                    <a:pt x="656977" y="873934"/>
                    <a:pt x="858391" y="881430"/>
                    <a:pt x="1005163" y="866775"/>
                  </a:cubicBezTo>
                  <a:cubicBezTo>
                    <a:pt x="1151935" y="852120"/>
                    <a:pt x="1315543" y="848989"/>
                    <a:pt x="1422400" y="866775"/>
                  </a:cubicBezTo>
                  <a:cubicBezTo>
                    <a:pt x="1411114" y="716867"/>
                    <a:pt x="1432947" y="617659"/>
                    <a:pt x="1422400" y="424720"/>
                  </a:cubicBezTo>
                  <a:cubicBezTo>
                    <a:pt x="1411853" y="231781"/>
                    <a:pt x="1418987" y="181345"/>
                    <a:pt x="1422400" y="0"/>
                  </a:cubicBezTo>
                  <a:cubicBezTo>
                    <a:pt x="1586329" y="194832"/>
                    <a:pt x="1655904" y="308215"/>
                    <a:pt x="1749552" y="398717"/>
                  </a:cubicBezTo>
                  <a:cubicBezTo>
                    <a:pt x="1843200" y="489219"/>
                    <a:pt x="1900337" y="616170"/>
                    <a:pt x="2062480" y="780098"/>
                  </a:cubicBezTo>
                  <a:cubicBezTo>
                    <a:pt x="2224623" y="944026"/>
                    <a:pt x="2290305" y="1063061"/>
                    <a:pt x="2375408" y="1161479"/>
                  </a:cubicBezTo>
                  <a:cubicBezTo>
                    <a:pt x="2460511" y="1259897"/>
                    <a:pt x="2698670" y="1519111"/>
                    <a:pt x="2844800" y="1733550"/>
                  </a:cubicBezTo>
                  <a:cubicBezTo>
                    <a:pt x="2738543" y="1856917"/>
                    <a:pt x="2627075" y="1979522"/>
                    <a:pt x="2517648" y="2132267"/>
                  </a:cubicBezTo>
                  <a:cubicBezTo>
                    <a:pt x="2408221" y="2285012"/>
                    <a:pt x="2307871" y="2408923"/>
                    <a:pt x="2204720" y="2513648"/>
                  </a:cubicBezTo>
                  <a:cubicBezTo>
                    <a:pt x="2101569" y="2618373"/>
                    <a:pt x="2035331" y="2763531"/>
                    <a:pt x="1849120" y="2947035"/>
                  </a:cubicBezTo>
                  <a:cubicBezTo>
                    <a:pt x="1662909" y="3130539"/>
                    <a:pt x="1569192" y="3315195"/>
                    <a:pt x="1422400" y="3467100"/>
                  </a:cubicBezTo>
                  <a:cubicBezTo>
                    <a:pt x="1439373" y="3366193"/>
                    <a:pt x="1425809" y="3244066"/>
                    <a:pt x="1422400" y="3051048"/>
                  </a:cubicBezTo>
                  <a:cubicBezTo>
                    <a:pt x="1418991" y="2858030"/>
                    <a:pt x="1429149" y="2786478"/>
                    <a:pt x="1422400" y="2600325"/>
                  </a:cubicBezTo>
                  <a:cubicBezTo>
                    <a:pt x="1327566" y="2615482"/>
                    <a:pt x="1192216" y="2618662"/>
                    <a:pt x="976715" y="2600325"/>
                  </a:cubicBezTo>
                  <a:cubicBezTo>
                    <a:pt x="761215" y="2581988"/>
                    <a:pt x="733655" y="2589084"/>
                    <a:pt x="545253" y="2600325"/>
                  </a:cubicBezTo>
                  <a:cubicBezTo>
                    <a:pt x="356851" y="2611566"/>
                    <a:pt x="114358" y="2598239"/>
                    <a:pt x="0" y="2600325"/>
                  </a:cubicBezTo>
                  <a:cubicBezTo>
                    <a:pt x="-26651" y="2463456"/>
                    <a:pt x="-889" y="2316820"/>
                    <a:pt x="0" y="2057146"/>
                  </a:cubicBezTo>
                  <a:cubicBezTo>
                    <a:pt x="889" y="1797472"/>
                    <a:pt x="21133" y="1709972"/>
                    <a:pt x="0" y="1496632"/>
                  </a:cubicBezTo>
                  <a:cubicBezTo>
                    <a:pt x="-21133" y="1283292"/>
                    <a:pt x="25" y="1026211"/>
                    <a:pt x="0" y="866775"/>
                  </a:cubicBezTo>
                  <a:close/>
                </a:path>
                <a:path w="2844800" h="3467100" stroke="0" extrusionOk="0">
                  <a:moveTo>
                    <a:pt x="0" y="866775"/>
                  </a:moveTo>
                  <a:cubicBezTo>
                    <a:pt x="149110" y="885407"/>
                    <a:pt x="232487" y="860791"/>
                    <a:pt x="445685" y="866775"/>
                  </a:cubicBezTo>
                  <a:cubicBezTo>
                    <a:pt x="658883" y="872759"/>
                    <a:pt x="805124" y="844254"/>
                    <a:pt x="948267" y="866775"/>
                  </a:cubicBezTo>
                  <a:cubicBezTo>
                    <a:pt x="1091410" y="889296"/>
                    <a:pt x="1196018" y="880646"/>
                    <a:pt x="1422400" y="866775"/>
                  </a:cubicBezTo>
                  <a:cubicBezTo>
                    <a:pt x="1422285" y="732630"/>
                    <a:pt x="1435152" y="551346"/>
                    <a:pt x="1422400" y="450723"/>
                  </a:cubicBezTo>
                  <a:cubicBezTo>
                    <a:pt x="1409648" y="350100"/>
                    <a:pt x="1414893" y="199620"/>
                    <a:pt x="1422400" y="0"/>
                  </a:cubicBezTo>
                  <a:cubicBezTo>
                    <a:pt x="1586386" y="211856"/>
                    <a:pt x="1610959" y="203065"/>
                    <a:pt x="1763776" y="416052"/>
                  </a:cubicBezTo>
                  <a:cubicBezTo>
                    <a:pt x="1916593" y="629039"/>
                    <a:pt x="1962714" y="667186"/>
                    <a:pt x="2105152" y="832104"/>
                  </a:cubicBezTo>
                  <a:cubicBezTo>
                    <a:pt x="2247590" y="997022"/>
                    <a:pt x="2347985" y="1147219"/>
                    <a:pt x="2474976" y="1282827"/>
                  </a:cubicBezTo>
                  <a:cubicBezTo>
                    <a:pt x="2601967" y="1418435"/>
                    <a:pt x="2665792" y="1527373"/>
                    <a:pt x="2844800" y="1733550"/>
                  </a:cubicBezTo>
                  <a:cubicBezTo>
                    <a:pt x="2722281" y="1904269"/>
                    <a:pt x="2634936" y="1983500"/>
                    <a:pt x="2531872" y="2114931"/>
                  </a:cubicBezTo>
                  <a:cubicBezTo>
                    <a:pt x="2428808" y="2246362"/>
                    <a:pt x="2297354" y="2359947"/>
                    <a:pt x="2190496" y="2530983"/>
                  </a:cubicBezTo>
                  <a:cubicBezTo>
                    <a:pt x="2083638" y="2702019"/>
                    <a:pt x="1910817" y="2837275"/>
                    <a:pt x="1806448" y="2999042"/>
                  </a:cubicBezTo>
                  <a:cubicBezTo>
                    <a:pt x="1702079" y="3160808"/>
                    <a:pt x="1532440" y="3308385"/>
                    <a:pt x="1422400" y="3467100"/>
                  </a:cubicBezTo>
                  <a:cubicBezTo>
                    <a:pt x="1404291" y="3274798"/>
                    <a:pt x="1440119" y="3182873"/>
                    <a:pt x="1422400" y="3033713"/>
                  </a:cubicBezTo>
                  <a:cubicBezTo>
                    <a:pt x="1404681" y="2884553"/>
                    <a:pt x="1403023" y="2742805"/>
                    <a:pt x="1422400" y="2600325"/>
                  </a:cubicBezTo>
                  <a:cubicBezTo>
                    <a:pt x="1226539" y="2615070"/>
                    <a:pt x="1121908" y="2597653"/>
                    <a:pt x="948267" y="2600325"/>
                  </a:cubicBezTo>
                  <a:cubicBezTo>
                    <a:pt x="774626" y="2602997"/>
                    <a:pt x="610210" y="2615527"/>
                    <a:pt x="445685" y="2600325"/>
                  </a:cubicBezTo>
                  <a:cubicBezTo>
                    <a:pt x="281160" y="2585123"/>
                    <a:pt x="207270" y="2588767"/>
                    <a:pt x="0" y="2600325"/>
                  </a:cubicBezTo>
                  <a:cubicBezTo>
                    <a:pt x="1475" y="2407100"/>
                    <a:pt x="19088" y="2195001"/>
                    <a:pt x="0" y="2005140"/>
                  </a:cubicBezTo>
                  <a:cubicBezTo>
                    <a:pt x="-19088" y="1815279"/>
                    <a:pt x="30391" y="1651897"/>
                    <a:pt x="0" y="1392619"/>
                  </a:cubicBezTo>
                  <a:cubicBezTo>
                    <a:pt x="-30391" y="1133341"/>
                    <a:pt x="-23301" y="1014215"/>
                    <a:pt x="0" y="866775"/>
                  </a:cubicBezTo>
                  <a:close/>
                </a:path>
              </a:pathLst>
            </a:custGeom>
            <a:solidFill>
              <a:srgbClr val="00467F"/>
            </a:solidFill>
            <a:ln>
              <a:solidFill>
                <a:srgbClr val="00467F"/>
              </a:solidFill>
              <a:extLst>
                <a:ext uri="{C807C97D-BFC1-408E-A445-0C87EB9F89A2}">
                  <ask:lineSketchStyleProps xmlns:ask="http://schemas.microsoft.com/office/drawing/2018/sketchyshapes" sd="143789795">
                    <a:prstGeom prst="rightArrow">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i="1">
                  <a:solidFill>
                    <a:schemeClr val="bg1"/>
                  </a:solidFill>
                  <a:cs typeface="Calibri"/>
                </a:rPr>
                <a:t>Millie confronts Connor about the post, but Connor believes he can say what he wants on a personal account </a:t>
              </a:r>
              <a:endParaRPr lang="en-GB"/>
            </a:p>
          </p:txBody>
        </p:sp>
        <p:sp>
          <p:nvSpPr>
            <p:cNvPr id="9" name="Arrow: Right 8">
              <a:extLst>
                <a:ext uri="{FF2B5EF4-FFF2-40B4-BE49-F238E27FC236}">
                  <a16:creationId xmlns:a16="http://schemas.microsoft.com/office/drawing/2014/main" id="{E9783A7C-A770-BAC7-1432-ACAF07B74E62}"/>
                </a:ext>
              </a:extLst>
            </p:cNvPr>
            <p:cNvSpPr/>
            <p:nvPr/>
          </p:nvSpPr>
          <p:spPr>
            <a:xfrm>
              <a:off x="9432470" y="2095500"/>
              <a:ext cx="2844800" cy="3467100"/>
            </a:xfrm>
            <a:custGeom>
              <a:avLst/>
              <a:gdLst>
                <a:gd name="connsiteX0" fmla="*/ 0 w 2844800"/>
                <a:gd name="connsiteY0" fmla="*/ 866775 h 3467100"/>
                <a:gd name="connsiteX1" fmla="*/ 474133 w 2844800"/>
                <a:gd name="connsiteY1" fmla="*/ 866775 h 3467100"/>
                <a:gd name="connsiteX2" fmla="*/ 905595 w 2844800"/>
                <a:gd name="connsiteY2" fmla="*/ 866775 h 3467100"/>
                <a:gd name="connsiteX3" fmla="*/ 1422400 w 2844800"/>
                <a:gd name="connsiteY3" fmla="*/ 866775 h 3467100"/>
                <a:gd name="connsiteX4" fmla="*/ 1422400 w 2844800"/>
                <a:gd name="connsiteY4" fmla="*/ 416052 h 3467100"/>
                <a:gd name="connsiteX5" fmla="*/ 1422400 w 2844800"/>
                <a:gd name="connsiteY5" fmla="*/ 0 h 3467100"/>
                <a:gd name="connsiteX6" fmla="*/ 1792224 w 2844800"/>
                <a:gd name="connsiteY6" fmla="*/ 450723 h 3467100"/>
                <a:gd name="connsiteX7" fmla="*/ 2147824 w 2844800"/>
                <a:gd name="connsiteY7" fmla="*/ 884111 h 3467100"/>
                <a:gd name="connsiteX8" fmla="*/ 2531872 w 2844800"/>
                <a:gd name="connsiteY8" fmla="*/ 1352169 h 3467100"/>
                <a:gd name="connsiteX9" fmla="*/ 2844800 w 2844800"/>
                <a:gd name="connsiteY9" fmla="*/ 1733550 h 3467100"/>
                <a:gd name="connsiteX10" fmla="*/ 2460752 w 2844800"/>
                <a:gd name="connsiteY10" fmla="*/ 2201609 h 3467100"/>
                <a:gd name="connsiteX11" fmla="*/ 2105152 w 2844800"/>
                <a:gd name="connsiteY11" fmla="*/ 2634996 h 3467100"/>
                <a:gd name="connsiteX12" fmla="*/ 1749552 w 2844800"/>
                <a:gd name="connsiteY12" fmla="*/ 3068384 h 3467100"/>
                <a:gd name="connsiteX13" fmla="*/ 1422400 w 2844800"/>
                <a:gd name="connsiteY13" fmla="*/ 3467100 h 3467100"/>
                <a:gd name="connsiteX14" fmla="*/ 1422400 w 2844800"/>
                <a:gd name="connsiteY14" fmla="*/ 3042380 h 3467100"/>
                <a:gd name="connsiteX15" fmla="*/ 1422400 w 2844800"/>
                <a:gd name="connsiteY15" fmla="*/ 2600325 h 3467100"/>
                <a:gd name="connsiteX16" fmla="*/ 962491 w 2844800"/>
                <a:gd name="connsiteY16" fmla="*/ 2600325 h 3467100"/>
                <a:gd name="connsiteX17" fmla="*/ 474133 w 2844800"/>
                <a:gd name="connsiteY17" fmla="*/ 2600325 h 3467100"/>
                <a:gd name="connsiteX18" fmla="*/ 0 w 2844800"/>
                <a:gd name="connsiteY18" fmla="*/ 2600325 h 3467100"/>
                <a:gd name="connsiteX19" fmla="*/ 0 w 2844800"/>
                <a:gd name="connsiteY19" fmla="*/ 2074482 h 3467100"/>
                <a:gd name="connsiteX20" fmla="*/ 0 w 2844800"/>
                <a:gd name="connsiteY20" fmla="*/ 1531303 h 3467100"/>
                <a:gd name="connsiteX21" fmla="*/ 0 w 2844800"/>
                <a:gd name="connsiteY21" fmla="*/ 866775 h 3467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844800" h="3467100" fill="none" extrusionOk="0">
                  <a:moveTo>
                    <a:pt x="0" y="866775"/>
                  </a:moveTo>
                  <a:cubicBezTo>
                    <a:pt x="227158" y="885369"/>
                    <a:pt x="313759" y="864813"/>
                    <a:pt x="474133" y="866775"/>
                  </a:cubicBezTo>
                  <a:cubicBezTo>
                    <a:pt x="634507" y="868737"/>
                    <a:pt x="796831" y="863070"/>
                    <a:pt x="905595" y="866775"/>
                  </a:cubicBezTo>
                  <a:cubicBezTo>
                    <a:pt x="1014359" y="870480"/>
                    <a:pt x="1258860" y="881932"/>
                    <a:pt x="1422400" y="866775"/>
                  </a:cubicBezTo>
                  <a:cubicBezTo>
                    <a:pt x="1444484" y="758864"/>
                    <a:pt x="1442016" y="635298"/>
                    <a:pt x="1422400" y="416052"/>
                  </a:cubicBezTo>
                  <a:cubicBezTo>
                    <a:pt x="1402784" y="196806"/>
                    <a:pt x="1422132" y="204673"/>
                    <a:pt x="1422400" y="0"/>
                  </a:cubicBezTo>
                  <a:cubicBezTo>
                    <a:pt x="1589453" y="160054"/>
                    <a:pt x="1622132" y="266697"/>
                    <a:pt x="1792224" y="450723"/>
                  </a:cubicBezTo>
                  <a:cubicBezTo>
                    <a:pt x="1962316" y="634749"/>
                    <a:pt x="1996774" y="740688"/>
                    <a:pt x="2147824" y="884111"/>
                  </a:cubicBezTo>
                  <a:cubicBezTo>
                    <a:pt x="2298874" y="1027534"/>
                    <a:pt x="2432996" y="1232615"/>
                    <a:pt x="2531872" y="1352169"/>
                  </a:cubicBezTo>
                  <a:cubicBezTo>
                    <a:pt x="2630748" y="1471723"/>
                    <a:pt x="2787623" y="1634246"/>
                    <a:pt x="2844800" y="1733550"/>
                  </a:cubicBezTo>
                  <a:cubicBezTo>
                    <a:pt x="2632714" y="1945649"/>
                    <a:pt x="2624860" y="2047162"/>
                    <a:pt x="2460752" y="2201609"/>
                  </a:cubicBezTo>
                  <a:cubicBezTo>
                    <a:pt x="2296644" y="2356056"/>
                    <a:pt x="2193791" y="2508259"/>
                    <a:pt x="2105152" y="2634996"/>
                  </a:cubicBezTo>
                  <a:cubicBezTo>
                    <a:pt x="2016514" y="2761733"/>
                    <a:pt x="1867983" y="2908855"/>
                    <a:pt x="1749552" y="3068384"/>
                  </a:cubicBezTo>
                  <a:cubicBezTo>
                    <a:pt x="1631121" y="3227912"/>
                    <a:pt x="1582614" y="3280295"/>
                    <a:pt x="1422400" y="3467100"/>
                  </a:cubicBezTo>
                  <a:cubicBezTo>
                    <a:pt x="1430268" y="3346923"/>
                    <a:pt x="1405339" y="3225044"/>
                    <a:pt x="1422400" y="3042380"/>
                  </a:cubicBezTo>
                  <a:cubicBezTo>
                    <a:pt x="1439461" y="2859716"/>
                    <a:pt x="1443051" y="2692645"/>
                    <a:pt x="1422400" y="2600325"/>
                  </a:cubicBezTo>
                  <a:cubicBezTo>
                    <a:pt x="1298296" y="2617417"/>
                    <a:pt x="1134862" y="2583946"/>
                    <a:pt x="962491" y="2600325"/>
                  </a:cubicBezTo>
                  <a:cubicBezTo>
                    <a:pt x="790120" y="2616704"/>
                    <a:pt x="602827" y="2606750"/>
                    <a:pt x="474133" y="2600325"/>
                  </a:cubicBezTo>
                  <a:cubicBezTo>
                    <a:pt x="345439" y="2593900"/>
                    <a:pt x="165532" y="2623028"/>
                    <a:pt x="0" y="2600325"/>
                  </a:cubicBezTo>
                  <a:cubicBezTo>
                    <a:pt x="9422" y="2389923"/>
                    <a:pt x="21790" y="2203741"/>
                    <a:pt x="0" y="2074482"/>
                  </a:cubicBezTo>
                  <a:cubicBezTo>
                    <a:pt x="-21790" y="1945223"/>
                    <a:pt x="3470" y="1731370"/>
                    <a:pt x="0" y="1531303"/>
                  </a:cubicBezTo>
                  <a:cubicBezTo>
                    <a:pt x="-3470" y="1331236"/>
                    <a:pt x="-21632" y="1168895"/>
                    <a:pt x="0" y="866775"/>
                  </a:cubicBezTo>
                  <a:close/>
                </a:path>
                <a:path w="2844800" h="3467100" stroke="0" extrusionOk="0">
                  <a:moveTo>
                    <a:pt x="0" y="866775"/>
                  </a:moveTo>
                  <a:cubicBezTo>
                    <a:pt x="131869" y="883233"/>
                    <a:pt x="372001" y="864478"/>
                    <a:pt x="488357" y="866775"/>
                  </a:cubicBezTo>
                  <a:cubicBezTo>
                    <a:pt x="604713" y="869072"/>
                    <a:pt x="787219" y="843737"/>
                    <a:pt x="962491" y="866775"/>
                  </a:cubicBezTo>
                  <a:cubicBezTo>
                    <a:pt x="1137763" y="889813"/>
                    <a:pt x="1204604" y="860073"/>
                    <a:pt x="1422400" y="866775"/>
                  </a:cubicBezTo>
                  <a:cubicBezTo>
                    <a:pt x="1420652" y="727997"/>
                    <a:pt x="1424526" y="638665"/>
                    <a:pt x="1422400" y="459391"/>
                  </a:cubicBezTo>
                  <a:cubicBezTo>
                    <a:pt x="1420274" y="280117"/>
                    <a:pt x="1415290" y="203748"/>
                    <a:pt x="1422400" y="0"/>
                  </a:cubicBezTo>
                  <a:cubicBezTo>
                    <a:pt x="1563021" y="153888"/>
                    <a:pt x="1704845" y="304424"/>
                    <a:pt x="1806448" y="468059"/>
                  </a:cubicBezTo>
                  <a:cubicBezTo>
                    <a:pt x="1908051" y="631694"/>
                    <a:pt x="2086273" y="805821"/>
                    <a:pt x="2190496" y="936117"/>
                  </a:cubicBezTo>
                  <a:cubicBezTo>
                    <a:pt x="2294719" y="1066413"/>
                    <a:pt x="2420412" y="1224453"/>
                    <a:pt x="2517648" y="1334834"/>
                  </a:cubicBezTo>
                  <a:cubicBezTo>
                    <a:pt x="2614884" y="1445215"/>
                    <a:pt x="2709160" y="1566968"/>
                    <a:pt x="2844800" y="1733550"/>
                  </a:cubicBezTo>
                  <a:cubicBezTo>
                    <a:pt x="2746770" y="1841103"/>
                    <a:pt x="2557271" y="2117345"/>
                    <a:pt x="2460752" y="2201609"/>
                  </a:cubicBezTo>
                  <a:cubicBezTo>
                    <a:pt x="2364233" y="2285873"/>
                    <a:pt x="2265022" y="2434050"/>
                    <a:pt x="2090928" y="2652332"/>
                  </a:cubicBezTo>
                  <a:cubicBezTo>
                    <a:pt x="1916833" y="2870614"/>
                    <a:pt x="1914811" y="2889238"/>
                    <a:pt x="1763776" y="3051048"/>
                  </a:cubicBezTo>
                  <a:cubicBezTo>
                    <a:pt x="1612741" y="3212858"/>
                    <a:pt x="1541861" y="3288758"/>
                    <a:pt x="1422400" y="3467100"/>
                  </a:cubicBezTo>
                  <a:cubicBezTo>
                    <a:pt x="1431352" y="3258664"/>
                    <a:pt x="1400816" y="3178377"/>
                    <a:pt x="1422400" y="3016377"/>
                  </a:cubicBezTo>
                  <a:cubicBezTo>
                    <a:pt x="1443984" y="2854377"/>
                    <a:pt x="1434357" y="2779929"/>
                    <a:pt x="1422400" y="2600325"/>
                  </a:cubicBezTo>
                  <a:cubicBezTo>
                    <a:pt x="1218858" y="2590170"/>
                    <a:pt x="1048497" y="2615134"/>
                    <a:pt x="948267" y="2600325"/>
                  </a:cubicBezTo>
                  <a:cubicBezTo>
                    <a:pt x="848037" y="2585516"/>
                    <a:pt x="622035" y="2595602"/>
                    <a:pt x="488357" y="2600325"/>
                  </a:cubicBezTo>
                  <a:cubicBezTo>
                    <a:pt x="354679" y="2605049"/>
                    <a:pt x="130025" y="2590695"/>
                    <a:pt x="0" y="2600325"/>
                  </a:cubicBezTo>
                  <a:cubicBezTo>
                    <a:pt x="-12729" y="2412313"/>
                    <a:pt x="-9701" y="2129943"/>
                    <a:pt x="0" y="2005140"/>
                  </a:cubicBezTo>
                  <a:cubicBezTo>
                    <a:pt x="9701" y="1880337"/>
                    <a:pt x="-14898" y="1678910"/>
                    <a:pt x="0" y="1409954"/>
                  </a:cubicBezTo>
                  <a:cubicBezTo>
                    <a:pt x="14898" y="1140998"/>
                    <a:pt x="26248" y="990394"/>
                    <a:pt x="0" y="866775"/>
                  </a:cubicBezTo>
                  <a:close/>
                </a:path>
              </a:pathLst>
            </a:custGeom>
            <a:solidFill>
              <a:srgbClr val="00467F"/>
            </a:solidFill>
            <a:ln>
              <a:solidFill>
                <a:srgbClr val="00467F"/>
              </a:solidFill>
              <a:extLst>
                <a:ext uri="{C807C97D-BFC1-408E-A445-0C87EB9F89A2}">
                  <ask:lineSketchStyleProps xmlns:ask="http://schemas.microsoft.com/office/drawing/2018/sketchyshapes" sd="3988365833">
                    <a:prstGeom prst="rightArrow">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i="1">
                  <a:solidFill>
                    <a:schemeClr val="bg1"/>
                  </a:solidFill>
                  <a:cs typeface="Calibri"/>
                </a:rPr>
                <a:t>Upset by Connor’s response Millie escalates the issue to management who start an enquiry </a:t>
              </a:r>
              <a:endParaRPr lang="en-GB"/>
            </a:p>
          </p:txBody>
        </p:sp>
      </p:grpSp>
      <p:pic>
        <p:nvPicPr>
          <p:cNvPr id="3" name="Graphic 2" descr="Online Network with solid fill">
            <a:extLst>
              <a:ext uri="{FF2B5EF4-FFF2-40B4-BE49-F238E27FC236}">
                <a16:creationId xmlns:a16="http://schemas.microsoft.com/office/drawing/2014/main" id="{A7B1426B-369A-5468-A651-296C8ACBC0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36129" y="651500"/>
            <a:ext cx="914400" cy="914400"/>
          </a:xfrm>
          <a:prstGeom prst="rect">
            <a:avLst/>
          </a:prstGeom>
        </p:spPr>
      </p:pic>
      <p:pic>
        <p:nvPicPr>
          <p:cNvPr id="8" name="Graphic 7" descr="Online meeting with solid fill">
            <a:extLst>
              <a:ext uri="{FF2B5EF4-FFF2-40B4-BE49-F238E27FC236}">
                <a16:creationId xmlns:a16="http://schemas.microsoft.com/office/drawing/2014/main" id="{41FDA3B9-3328-434B-0E00-2F0A3590FE3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121729" y="0"/>
            <a:ext cx="914400" cy="914400"/>
          </a:xfrm>
          <a:prstGeom prst="rect">
            <a:avLst/>
          </a:prstGeom>
        </p:spPr>
      </p:pic>
    </p:spTree>
    <p:extLst>
      <p:ext uri="{BB962C8B-B14F-4D97-AF65-F5344CB8AC3E}">
        <p14:creationId xmlns:p14="http://schemas.microsoft.com/office/powerpoint/2010/main" val="740388946"/>
      </p:ext>
    </p:extLst>
  </p:cSld>
  <p:clrMapOvr>
    <a:masterClrMapping/>
  </p:clrMapOvr>
  <mc:AlternateContent xmlns:mc="http://schemas.openxmlformats.org/markup-compatibility/2006" xmlns:p14="http://schemas.microsoft.com/office/powerpoint/2010/main">
    <mc:Choice Requires="p14">
      <p:transition spd="slow" p14:dur="2000" advTm="19514"/>
    </mc:Choice>
    <mc:Fallback xmlns="">
      <p:transition spd="slow" advTm="19514"/>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TotalTime>
  <Words>1426</Words>
  <Application>Microsoft Office PowerPoint</Application>
  <PresentationFormat>Widescreen</PresentationFormat>
  <Paragraphs>99</Paragraphs>
  <Slides>13</Slides>
  <Notes>13</Notes>
  <HiddenSlides>0</HiddenSlides>
  <MMClips>28</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Potential risks of using social media as a Healthcare Professional </vt:lpstr>
      <vt:lpstr>Risks</vt:lpstr>
      <vt:lpstr>Risks</vt:lpstr>
      <vt:lpstr>Risks</vt:lpstr>
      <vt:lpstr>Risks</vt:lpstr>
      <vt:lpstr>Scenario 1 </vt:lpstr>
      <vt:lpstr>Scenario 1 </vt:lpstr>
      <vt:lpstr>Scenario 1 </vt:lpstr>
      <vt:lpstr>Scenario 1 </vt:lpstr>
      <vt:lpstr>Scenario 2 </vt:lpstr>
      <vt:lpstr>Scenario 2 </vt:lpstr>
      <vt:lpstr>Scenario 2 </vt:lpstr>
      <vt:lpstr>Scenario 2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Potential risks of using social media as a Healthcare Professional </dc:title>
  <dc:creator>BAXANDALL, Louise (SHEFFIELD CHILDREN'S NHS FOUNDATION TRUST)</dc:creator>
  <cp:lastModifiedBy>BAXANDALL, Louise (SHEFFIELD CHILDREN'S NHS FOUNDATION TRUST)</cp:lastModifiedBy>
  <cp:revision>59</cp:revision>
  <dcterms:created xsi:type="dcterms:W3CDTF">2024-08-19T10:55:26Z</dcterms:created>
  <dcterms:modified xsi:type="dcterms:W3CDTF">2024-08-28T10:52:47Z</dcterms:modified>
</cp:coreProperties>
</file>