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71" r:id="rId2"/>
    <p:sldId id="269" r:id="rId3"/>
    <p:sldId id="272" r:id="rId4"/>
    <p:sldId id="273" r:id="rId5"/>
    <p:sldId id="274" r:id="rId6"/>
    <p:sldId id="275" r:id="rId7"/>
    <p:sldId id="262" r:id="rId8"/>
    <p:sldId id="27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91B4788-067D-42EF-E8C9-897B00BD652D}" name="BAXANDALL, Louise (SHEFFIELD CHILDREN'S NHS FOUNDATION TRUST)" initials="BL(CNFT" userId="S::louise.baxandall@nhs.net::ca5c2fac-04c2-4b19-84ff-fc881e336e22" providerId="AD"/>
  <p188:author id="{B4954CD2-60F2-9254-A1D4-B115D5F7F8F4}" name="ELLIS, Sophie (SHEFFIELD CHILDREN'S NHS FOUNDATION TRUST)" initials="ES(CNFT" userId="S::sophie.ellis21@nhs.net::80755362-29f4-407c-b104-1d61d582a436"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467F"/>
    <a:srgbClr val="FF9933"/>
    <a:srgbClr val="92D05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45479" autoAdjust="0"/>
  </p:normalViewPr>
  <p:slideViewPr>
    <p:cSldViewPr snapToGrid="0">
      <p:cViewPr varScale="1">
        <p:scale>
          <a:sx n="30" d="100"/>
          <a:sy n="30" d="100"/>
        </p:scale>
        <p:origin x="2040"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LIS, Sophie (SHEFFIELD CHILDREN'S NHS FOUNDATION TRUST)" userId="80755362-29f4-407c-b104-1d61d582a436" providerId="ADAL" clId="{0FD59D7A-3C57-4206-AE5B-489C218B047A}"/>
    <pc:docChg chg="undo custSel modSld">
      <pc:chgData name="ELLIS, Sophie (SHEFFIELD CHILDREN'S NHS FOUNDATION TRUST)" userId="80755362-29f4-407c-b104-1d61d582a436" providerId="ADAL" clId="{0FD59D7A-3C57-4206-AE5B-489C218B047A}" dt="2024-08-27T12:09:32.155" v="11" actId="478"/>
      <pc:docMkLst>
        <pc:docMk/>
      </pc:docMkLst>
      <pc:sldChg chg="delSp mod delAnim">
        <pc:chgData name="ELLIS, Sophie (SHEFFIELD CHILDREN'S NHS FOUNDATION TRUST)" userId="80755362-29f4-407c-b104-1d61d582a436" providerId="ADAL" clId="{0FD59D7A-3C57-4206-AE5B-489C218B047A}" dt="2024-08-27T12:09:30.056" v="10" actId="478"/>
        <pc:sldMkLst>
          <pc:docMk/>
          <pc:sldMk cId="3874062901" sldId="262"/>
        </pc:sldMkLst>
        <pc:picChg chg="del">
          <ac:chgData name="ELLIS, Sophie (SHEFFIELD CHILDREN'S NHS FOUNDATION TRUST)" userId="80755362-29f4-407c-b104-1d61d582a436" providerId="ADAL" clId="{0FD59D7A-3C57-4206-AE5B-489C218B047A}" dt="2024-08-27T12:09:30.056" v="10" actId="478"/>
          <ac:picMkLst>
            <pc:docMk/>
            <pc:sldMk cId="3874062901" sldId="262"/>
            <ac:picMk id="20" creationId="{0D65291B-97E5-E0A0-CB11-CC77D0BA1CEC}"/>
          </ac:picMkLst>
        </pc:picChg>
      </pc:sldChg>
      <pc:sldChg chg="delSp mod delAnim modNotesTx">
        <pc:chgData name="ELLIS, Sophie (SHEFFIELD CHILDREN'S NHS FOUNDATION TRUST)" userId="80755362-29f4-407c-b104-1d61d582a436" providerId="ADAL" clId="{0FD59D7A-3C57-4206-AE5B-489C218B047A}" dt="2024-08-27T12:09:17.731" v="5" actId="478"/>
        <pc:sldMkLst>
          <pc:docMk/>
          <pc:sldMk cId="2805660854" sldId="269"/>
        </pc:sldMkLst>
        <pc:picChg chg="del">
          <ac:chgData name="ELLIS, Sophie (SHEFFIELD CHILDREN'S NHS FOUNDATION TRUST)" userId="80755362-29f4-407c-b104-1d61d582a436" providerId="ADAL" clId="{0FD59D7A-3C57-4206-AE5B-489C218B047A}" dt="2024-08-27T12:09:17.731" v="5" actId="478"/>
          <ac:picMkLst>
            <pc:docMk/>
            <pc:sldMk cId="2805660854" sldId="269"/>
            <ac:picMk id="31" creationId="{7A5BBEC6-6F31-ADBD-A5B5-757239E7431F}"/>
          </ac:picMkLst>
        </pc:picChg>
      </pc:sldChg>
      <pc:sldChg chg="delSp mod delAnim">
        <pc:chgData name="ELLIS, Sophie (SHEFFIELD CHILDREN'S NHS FOUNDATION TRUST)" userId="80755362-29f4-407c-b104-1d61d582a436" providerId="ADAL" clId="{0FD59D7A-3C57-4206-AE5B-489C218B047A}" dt="2024-08-27T12:09:15.292" v="4" actId="478"/>
        <pc:sldMkLst>
          <pc:docMk/>
          <pc:sldMk cId="854372521" sldId="271"/>
        </pc:sldMkLst>
        <pc:picChg chg="del">
          <ac:chgData name="ELLIS, Sophie (SHEFFIELD CHILDREN'S NHS FOUNDATION TRUST)" userId="80755362-29f4-407c-b104-1d61d582a436" providerId="ADAL" clId="{0FD59D7A-3C57-4206-AE5B-489C218B047A}" dt="2024-08-27T12:09:15.292" v="4" actId="478"/>
          <ac:picMkLst>
            <pc:docMk/>
            <pc:sldMk cId="854372521" sldId="271"/>
            <ac:picMk id="43" creationId="{8EAD59D5-923F-638A-6CE2-829CC5A153F7}"/>
          </ac:picMkLst>
        </pc:picChg>
      </pc:sldChg>
      <pc:sldChg chg="delSp mod delAnim">
        <pc:chgData name="ELLIS, Sophie (SHEFFIELD CHILDREN'S NHS FOUNDATION TRUST)" userId="80755362-29f4-407c-b104-1d61d582a436" providerId="ADAL" clId="{0FD59D7A-3C57-4206-AE5B-489C218B047A}" dt="2024-08-27T12:09:19.778" v="6" actId="478"/>
        <pc:sldMkLst>
          <pc:docMk/>
          <pc:sldMk cId="1482275078" sldId="272"/>
        </pc:sldMkLst>
        <pc:picChg chg="del">
          <ac:chgData name="ELLIS, Sophie (SHEFFIELD CHILDREN'S NHS FOUNDATION TRUST)" userId="80755362-29f4-407c-b104-1d61d582a436" providerId="ADAL" clId="{0FD59D7A-3C57-4206-AE5B-489C218B047A}" dt="2024-08-27T12:09:19.778" v="6" actId="478"/>
          <ac:picMkLst>
            <pc:docMk/>
            <pc:sldMk cId="1482275078" sldId="272"/>
            <ac:picMk id="25" creationId="{DBFBDF45-D1FB-91E0-501A-2C2B90E21669}"/>
          </ac:picMkLst>
        </pc:picChg>
      </pc:sldChg>
      <pc:sldChg chg="delSp mod delAnim">
        <pc:chgData name="ELLIS, Sophie (SHEFFIELD CHILDREN'S NHS FOUNDATION TRUST)" userId="80755362-29f4-407c-b104-1d61d582a436" providerId="ADAL" clId="{0FD59D7A-3C57-4206-AE5B-489C218B047A}" dt="2024-08-27T12:09:22.335" v="7" actId="478"/>
        <pc:sldMkLst>
          <pc:docMk/>
          <pc:sldMk cId="1794814300" sldId="273"/>
        </pc:sldMkLst>
        <pc:picChg chg="del">
          <ac:chgData name="ELLIS, Sophie (SHEFFIELD CHILDREN'S NHS FOUNDATION TRUST)" userId="80755362-29f4-407c-b104-1d61d582a436" providerId="ADAL" clId="{0FD59D7A-3C57-4206-AE5B-489C218B047A}" dt="2024-08-27T12:09:22.335" v="7" actId="478"/>
          <ac:picMkLst>
            <pc:docMk/>
            <pc:sldMk cId="1794814300" sldId="273"/>
            <ac:picMk id="25" creationId="{EBB4F480-09C5-36B3-6084-89C19C54EC9B}"/>
          </ac:picMkLst>
        </pc:picChg>
      </pc:sldChg>
      <pc:sldChg chg="delSp mod delAnim">
        <pc:chgData name="ELLIS, Sophie (SHEFFIELD CHILDREN'S NHS FOUNDATION TRUST)" userId="80755362-29f4-407c-b104-1d61d582a436" providerId="ADAL" clId="{0FD59D7A-3C57-4206-AE5B-489C218B047A}" dt="2024-08-27T12:09:24.551" v="8" actId="478"/>
        <pc:sldMkLst>
          <pc:docMk/>
          <pc:sldMk cId="1316856053" sldId="274"/>
        </pc:sldMkLst>
        <pc:picChg chg="del">
          <ac:chgData name="ELLIS, Sophie (SHEFFIELD CHILDREN'S NHS FOUNDATION TRUST)" userId="80755362-29f4-407c-b104-1d61d582a436" providerId="ADAL" clId="{0FD59D7A-3C57-4206-AE5B-489C218B047A}" dt="2024-08-27T12:09:24.551" v="8" actId="478"/>
          <ac:picMkLst>
            <pc:docMk/>
            <pc:sldMk cId="1316856053" sldId="274"/>
            <ac:picMk id="21" creationId="{B77F0B32-C3BF-8E22-60A6-D3C934E395A6}"/>
          </ac:picMkLst>
        </pc:picChg>
      </pc:sldChg>
      <pc:sldChg chg="delSp mod delAnim">
        <pc:chgData name="ELLIS, Sophie (SHEFFIELD CHILDREN'S NHS FOUNDATION TRUST)" userId="80755362-29f4-407c-b104-1d61d582a436" providerId="ADAL" clId="{0FD59D7A-3C57-4206-AE5B-489C218B047A}" dt="2024-08-27T12:09:27.152" v="9" actId="478"/>
        <pc:sldMkLst>
          <pc:docMk/>
          <pc:sldMk cId="2483655272" sldId="275"/>
        </pc:sldMkLst>
        <pc:picChg chg="del">
          <ac:chgData name="ELLIS, Sophie (SHEFFIELD CHILDREN'S NHS FOUNDATION TRUST)" userId="80755362-29f4-407c-b104-1d61d582a436" providerId="ADAL" clId="{0FD59D7A-3C57-4206-AE5B-489C218B047A}" dt="2024-08-27T12:09:27.152" v="9" actId="478"/>
          <ac:picMkLst>
            <pc:docMk/>
            <pc:sldMk cId="2483655272" sldId="275"/>
            <ac:picMk id="19" creationId="{57C71117-A39B-C54A-56A4-ABA197B7EBED}"/>
          </ac:picMkLst>
        </pc:picChg>
      </pc:sldChg>
      <pc:sldChg chg="delSp mod delAnim modNotesTx">
        <pc:chgData name="ELLIS, Sophie (SHEFFIELD CHILDREN'S NHS FOUNDATION TRUST)" userId="80755362-29f4-407c-b104-1d61d582a436" providerId="ADAL" clId="{0FD59D7A-3C57-4206-AE5B-489C218B047A}" dt="2024-08-27T12:09:32.155" v="11" actId="478"/>
        <pc:sldMkLst>
          <pc:docMk/>
          <pc:sldMk cId="2803002216" sldId="277"/>
        </pc:sldMkLst>
        <pc:picChg chg="del">
          <ac:chgData name="ELLIS, Sophie (SHEFFIELD CHILDREN'S NHS FOUNDATION TRUST)" userId="80755362-29f4-407c-b104-1d61d582a436" providerId="ADAL" clId="{0FD59D7A-3C57-4206-AE5B-489C218B047A}" dt="2024-08-27T12:09:32.155" v="11" actId="478"/>
          <ac:picMkLst>
            <pc:docMk/>
            <pc:sldMk cId="2803002216" sldId="277"/>
            <ac:picMk id="13" creationId="{571FE6D2-4415-A1BC-FB44-301CB1E68CD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0E5924-8B9C-40CD-BE88-2A41C89B335A}" type="datetimeFigureOut">
              <a:rPr lang="en-GB" smtClean="0"/>
              <a:t>27/08/2024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21A2AB-341B-4579-80B9-DE1A59302A54}" type="slidenum">
              <a:rPr lang="en-GB" smtClean="0"/>
              <a:t>‹#›</a:t>
            </a:fld>
            <a:endParaRPr lang="en-GB"/>
          </a:p>
        </p:txBody>
      </p:sp>
    </p:spTree>
    <p:extLst>
      <p:ext uri="{BB962C8B-B14F-4D97-AF65-F5344CB8AC3E}">
        <p14:creationId xmlns:p14="http://schemas.microsoft.com/office/powerpoint/2010/main" val="3047919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Hi, In this session </a:t>
            </a:r>
            <a:r>
              <a:rPr lang="en-GB" sz="1800" kern="100" dirty="0" err="1">
                <a:effectLst/>
                <a:latin typeface="Calibri" panose="020F0502020204030204" pitchFamily="34" charset="0"/>
                <a:ea typeface="Calibri" panose="020F0502020204030204" pitchFamily="34" charset="0"/>
                <a:cs typeface="Times New Roman" panose="02020603050405020304" pitchFamily="18" charset="0"/>
              </a:rPr>
              <a:t>i’m</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going to talk through the Health and Care Professions Council guidance around using social media as a healthcare professional. </a:t>
            </a:r>
          </a:p>
          <a:p>
            <a:endParaRPr lang="en-GB" dirty="0"/>
          </a:p>
        </p:txBody>
      </p:sp>
      <p:sp>
        <p:nvSpPr>
          <p:cNvPr id="4" name="Slide Number Placeholder 3"/>
          <p:cNvSpPr>
            <a:spLocks noGrp="1"/>
          </p:cNvSpPr>
          <p:nvPr>
            <p:ph type="sldNum" sz="quarter" idx="5"/>
          </p:nvPr>
        </p:nvSpPr>
        <p:spPr/>
        <p:txBody>
          <a:bodyPr/>
          <a:lstStyle/>
          <a:p>
            <a:fld id="{B921A2AB-341B-4579-80B9-DE1A59302A54}" type="slidenum">
              <a:rPr lang="en-GB" smtClean="0"/>
              <a:t>1</a:t>
            </a:fld>
            <a:endParaRPr lang="en-GB"/>
          </a:p>
        </p:txBody>
      </p:sp>
    </p:spTree>
    <p:extLst>
      <p:ext uri="{BB962C8B-B14F-4D97-AF65-F5344CB8AC3E}">
        <p14:creationId xmlns:p14="http://schemas.microsoft.com/office/powerpoint/2010/main" val="1502345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HCPC is a regulatory body for 15 healthcare professions, they set standards of practice and education that all registrants must adhere to and as a student on one of their training programmes you must become familiar with and meet all of these standards to become registered. They keep a record of all registrants, and  this allows them to protect service users and maintain high standards of practice within these professions. And also to investigate any concerns about individuals who don’t meet the standards.</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There are multiple sets of standards that outline what is expected of you as a registered professional including the standards of proficiency, standards of continuing professional development and the standards of conduct performance and ethics. It is the standards of conduct performance and ethics that are relevant to social media usage and the HCPC has also published specific guidance on this topic. This guidance exists to keep you, your colleagues and service users safe while still encouraging healthcare professionals to enjoy the benefits that social media can have.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 review of the standards was conducted and due to demand for advice from registrants and increasing use of social media the HCPC have expanded this guidance on social media. The updated guidance and standards come into effect from the 1</a:t>
            </a:r>
            <a:r>
              <a:rPr lang="en-GB" sz="1800" kern="100" baseline="30000" dirty="0">
                <a:effectLst/>
                <a:latin typeface="Calibri" panose="020F0502020204030204" pitchFamily="34" charset="0"/>
                <a:ea typeface="Calibri" panose="020F0502020204030204" pitchFamily="34" charset="0"/>
                <a:cs typeface="Times New Roman" panose="02020603050405020304" pitchFamily="18" charset="0"/>
              </a:rPr>
              <a:t>st</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September 2024 and I will summarise this advice here. </a:t>
            </a:r>
          </a:p>
          <a:p>
            <a:endParaRPr lang="en-GB" dirty="0"/>
          </a:p>
          <a:p>
            <a:endParaRPr lang="en-GB" dirty="0"/>
          </a:p>
        </p:txBody>
      </p:sp>
      <p:sp>
        <p:nvSpPr>
          <p:cNvPr id="4" name="Slide Number Placeholder 3"/>
          <p:cNvSpPr>
            <a:spLocks noGrp="1"/>
          </p:cNvSpPr>
          <p:nvPr>
            <p:ph type="sldNum" sz="quarter" idx="5"/>
          </p:nvPr>
        </p:nvSpPr>
        <p:spPr/>
        <p:txBody>
          <a:bodyPr/>
          <a:lstStyle/>
          <a:p>
            <a:fld id="{B921A2AB-341B-4579-80B9-DE1A59302A54}" type="slidenum">
              <a:rPr lang="en-GB" smtClean="0"/>
              <a:t>2</a:t>
            </a:fld>
            <a:endParaRPr lang="en-GB"/>
          </a:p>
        </p:txBody>
      </p:sp>
    </p:spTree>
    <p:extLst>
      <p:ext uri="{BB962C8B-B14F-4D97-AF65-F5344CB8AC3E}">
        <p14:creationId xmlns:p14="http://schemas.microsoft.com/office/powerpoint/2010/main" val="1849157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Section 2 of the standards of conduct performance and ethics is about communicating appropriately.</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This guidance highlights that as a registrant or future registrant you must use social networking sites responsibly. The 2024 update to guidance has expanded on this by adding points 2.11 and 2.12 to specify that you must make reasonable checks to ensure information you share is accurate. As a healthcare professional you are held to a higher standard and have a responsibility to promote public health.  When sharing information online you should use your professional judgement and expertise and ensure information you are sharing is evidence based.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Remember, if you have inadvertently shared misleading information or something that turns out to be false, you should correct yourself.</a:t>
            </a:r>
          </a:p>
          <a:p>
            <a:endParaRPr lang="en-GB" dirty="0"/>
          </a:p>
        </p:txBody>
      </p:sp>
      <p:sp>
        <p:nvSpPr>
          <p:cNvPr id="4" name="Slide Number Placeholder 3"/>
          <p:cNvSpPr>
            <a:spLocks noGrp="1"/>
          </p:cNvSpPr>
          <p:nvPr>
            <p:ph type="sldNum" sz="quarter" idx="5"/>
          </p:nvPr>
        </p:nvSpPr>
        <p:spPr/>
        <p:txBody>
          <a:bodyPr/>
          <a:lstStyle/>
          <a:p>
            <a:fld id="{B921A2AB-341B-4579-80B9-DE1A59302A54}" type="slidenum">
              <a:rPr lang="en-GB" smtClean="0"/>
              <a:t>3</a:t>
            </a:fld>
            <a:endParaRPr lang="en-GB"/>
          </a:p>
        </p:txBody>
      </p:sp>
    </p:spTree>
    <p:extLst>
      <p:ext uri="{BB962C8B-B14F-4D97-AF65-F5344CB8AC3E}">
        <p14:creationId xmlns:p14="http://schemas.microsoft.com/office/powerpoint/2010/main" val="4088404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Section 5 outlines the responsibility to protect confidential data. Remember that sharing of patient information requires informed and voluntary consent.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You should also consider your privacy settings, and remember that even applying the strictest privacy settings, once posted information can be shared out of context and without your knowledge. It is always best to think carefully before posting.</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It is also important to consider what constitutes patient identifiable data and the possibility of jigsaw identification. Identifiable information includes medical details and images, for instance some conditions are so rare, that information alone may be used to identify somebody, especially coupled with the location or account information. </a:t>
            </a:r>
          </a:p>
          <a:p>
            <a:endParaRPr lang="en-GB" dirty="0"/>
          </a:p>
        </p:txBody>
      </p:sp>
      <p:sp>
        <p:nvSpPr>
          <p:cNvPr id="4" name="Slide Number Placeholder 3"/>
          <p:cNvSpPr>
            <a:spLocks noGrp="1"/>
          </p:cNvSpPr>
          <p:nvPr>
            <p:ph type="sldNum" sz="quarter" idx="5"/>
          </p:nvPr>
        </p:nvSpPr>
        <p:spPr/>
        <p:txBody>
          <a:bodyPr/>
          <a:lstStyle/>
          <a:p>
            <a:fld id="{B921A2AB-341B-4579-80B9-DE1A59302A54}" type="slidenum">
              <a:rPr lang="en-GB" smtClean="0"/>
              <a:t>4</a:t>
            </a:fld>
            <a:endParaRPr lang="en-GB"/>
          </a:p>
        </p:txBody>
      </p:sp>
    </p:spTree>
    <p:extLst>
      <p:ext uri="{BB962C8B-B14F-4D97-AF65-F5344CB8AC3E}">
        <p14:creationId xmlns:p14="http://schemas.microsoft.com/office/powerpoint/2010/main" val="620142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Whether sharing on a personal or professional site the standards encourage honest and trustworthy activity. What you post reflects not just on yourself but your profession and organisation and you must take care not to bring them into disrepute and to maintain public trust.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As the communication guidance already touched upon you have a responsibility to ensure you are not spreading misinformation and that what you share is accurate. You should make reasonable checks to ensure the accuracy of the information you are posting including critically appraising the sources, checking dates of information and using your professional knowledge.</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When sharing online you can also choose to add a disclaimer to communicate that your views are your own and do not represent those of your employer or any other organisations you are involved in.</a:t>
            </a:r>
          </a:p>
          <a:p>
            <a:endParaRPr lang="en-GB" dirty="0"/>
          </a:p>
        </p:txBody>
      </p:sp>
      <p:sp>
        <p:nvSpPr>
          <p:cNvPr id="4" name="Slide Number Placeholder 3"/>
          <p:cNvSpPr>
            <a:spLocks noGrp="1"/>
          </p:cNvSpPr>
          <p:nvPr>
            <p:ph type="sldNum" sz="quarter" idx="5"/>
          </p:nvPr>
        </p:nvSpPr>
        <p:spPr/>
        <p:txBody>
          <a:bodyPr/>
          <a:lstStyle/>
          <a:p>
            <a:fld id="{B921A2AB-341B-4579-80B9-DE1A59302A54}" type="slidenum">
              <a:rPr lang="en-GB" smtClean="0"/>
              <a:t>5</a:t>
            </a:fld>
            <a:endParaRPr lang="en-GB"/>
          </a:p>
        </p:txBody>
      </p:sp>
    </p:spTree>
    <p:extLst>
      <p:ext uri="{BB962C8B-B14F-4D97-AF65-F5344CB8AC3E}">
        <p14:creationId xmlns:p14="http://schemas.microsoft.com/office/powerpoint/2010/main" val="1448097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HCPC has expanded the standards around challenging discrimination. As Healthcare professionals have a responsibility to ensure our services are available to all. You may often share your views on wide ranging topics online but you should consider the impact of what you are posting and whether it could affect access to services. For example, posting biased views on something like religion could lead to those who practice that religion to feel unwelcome and avoid accessing services. </a:t>
            </a:r>
          </a:p>
          <a:p>
            <a:endParaRPr lang="en-GB" dirty="0"/>
          </a:p>
        </p:txBody>
      </p:sp>
      <p:sp>
        <p:nvSpPr>
          <p:cNvPr id="4" name="Slide Number Placeholder 3"/>
          <p:cNvSpPr>
            <a:spLocks noGrp="1"/>
          </p:cNvSpPr>
          <p:nvPr>
            <p:ph type="sldNum" sz="quarter" idx="5"/>
          </p:nvPr>
        </p:nvSpPr>
        <p:spPr/>
        <p:txBody>
          <a:bodyPr/>
          <a:lstStyle/>
          <a:p>
            <a:fld id="{B921A2AB-341B-4579-80B9-DE1A59302A54}" type="slidenum">
              <a:rPr lang="en-GB" smtClean="0"/>
              <a:t>6</a:t>
            </a:fld>
            <a:endParaRPr lang="en-GB"/>
          </a:p>
        </p:txBody>
      </p:sp>
    </p:spTree>
    <p:extLst>
      <p:ext uri="{BB962C8B-B14F-4D97-AF65-F5344CB8AC3E}">
        <p14:creationId xmlns:p14="http://schemas.microsoft.com/office/powerpoint/2010/main" val="30463372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And finally, another section that has been updated in the revision is maintaining appropriate boundaries. While social media is valuable for sharing information relevant to your profession, it is important to maintain a boundary between your personal and professional life. You must always communicate with service users in a professional way, it can be useful to stop and think, is this how I would communicate face to face?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If you are going to interact with service users online the HCPC recommends using a separate professional account and ensuring you have agreed this with your employer before using it. If you are contacted on a personal account the HCPC also recommends politely declining the interaction or request and if necessary redirecting to a formal channel such as a work email address.</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guidance also stresses the importance of ensuring personal relationships don’t impact professional decisions and the importance of not abusing your position to pursue inappropriate relationships with service users or colleagues.</a:t>
            </a:r>
          </a:p>
          <a:p>
            <a:endParaRPr lang="en-GB" dirty="0"/>
          </a:p>
        </p:txBody>
      </p:sp>
      <p:sp>
        <p:nvSpPr>
          <p:cNvPr id="4" name="Slide Number Placeholder 3"/>
          <p:cNvSpPr>
            <a:spLocks noGrp="1"/>
          </p:cNvSpPr>
          <p:nvPr>
            <p:ph type="sldNum" sz="quarter" idx="5"/>
          </p:nvPr>
        </p:nvSpPr>
        <p:spPr/>
        <p:txBody>
          <a:bodyPr/>
          <a:lstStyle/>
          <a:p>
            <a:fld id="{B921A2AB-341B-4579-80B9-DE1A59302A54}" type="slidenum">
              <a:rPr lang="en-GB" smtClean="0"/>
              <a:t>7</a:t>
            </a:fld>
            <a:endParaRPr lang="en-GB"/>
          </a:p>
        </p:txBody>
      </p:sp>
    </p:spTree>
    <p:extLst>
      <p:ext uri="{BB962C8B-B14F-4D97-AF65-F5344CB8AC3E}">
        <p14:creationId xmlns:p14="http://schemas.microsoft.com/office/powerpoint/2010/main" val="6135445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links to the HCPC guidance on social media as well as the full standards of conduct performance and ethics will be found below this video.</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There are many other sources of information on this topic including HCPC webinars which can be found on their website or on their </a:t>
            </a:r>
            <a:r>
              <a:rPr lang="en-GB" sz="1800" kern="100" dirty="0" err="1">
                <a:effectLst/>
                <a:latin typeface="Calibri" panose="020F0502020204030204" pitchFamily="34" charset="0"/>
                <a:ea typeface="Calibri" panose="020F0502020204030204" pitchFamily="34" charset="0"/>
                <a:cs typeface="Times New Roman" panose="02020603050405020304" pitchFamily="18" charset="0"/>
              </a:rPr>
              <a:t>youtube</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channel. Another valuable source of guidance can be from colleagues who may have experience with utilising these social media sites. Your employer is also likely to also have guidance available and there may be information governance or communications teams who you can talk to for advice.</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Other sources of information include trade unions and other professional bodies such as the chartered society of </a:t>
            </a:r>
            <a:r>
              <a:rPr lang="en-GB" sz="1800" kern="100">
                <a:effectLst/>
                <a:latin typeface="Calibri" panose="020F0502020204030204" pitchFamily="34" charset="0"/>
                <a:ea typeface="Calibri" panose="020F0502020204030204" pitchFamily="34" charset="0"/>
                <a:cs typeface="Times New Roman" panose="02020603050405020304" pitchFamily="18" charset="0"/>
              </a:rPr>
              <a:t>physiotherapists or </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royal college of occupational therapists.</a:t>
            </a:r>
          </a:p>
        </p:txBody>
      </p:sp>
      <p:sp>
        <p:nvSpPr>
          <p:cNvPr id="4" name="Slide Number Placeholder 3"/>
          <p:cNvSpPr>
            <a:spLocks noGrp="1"/>
          </p:cNvSpPr>
          <p:nvPr>
            <p:ph type="sldNum" sz="quarter" idx="5"/>
          </p:nvPr>
        </p:nvSpPr>
        <p:spPr/>
        <p:txBody>
          <a:bodyPr/>
          <a:lstStyle/>
          <a:p>
            <a:fld id="{B921A2AB-341B-4579-80B9-DE1A59302A54}" type="slidenum">
              <a:rPr lang="en-GB" smtClean="0"/>
              <a:t>8</a:t>
            </a:fld>
            <a:endParaRPr lang="en-GB"/>
          </a:p>
        </p:txBody>
      </p:sp>
    </p:spTree>
    <p:extLst>
      <p:ext uri="{BB962C8B-B14F-4D97-AF65-F5344CB8AC3E}">
        <p14:creationId xmlns:p14="http://schemas.microsoft.com/office/powerpoint/2010/main" val="459347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9BD72-A1C2-BAC1-2460-483FDCEBC2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B2B9FC2-CE26-F9E1-CC72-A26B2DE209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84482F9-B79E-03CE-2B63-BC6002625C8A}"/>
              </a:ext>
            </a:extLst>
          </p:cNvPr>
          <p:cNvSpPr>
            <a:spLocks noGrp="1"/>
          </p:cNvSpPr>
          <p:nvPr>
            <p:ph type="dt" sz="half" idx="10"/>
          </p:nvPr>
        </p:nvSpPr>
        <p:spPr/>
        <p:txBody>
          <a:bodyPr/>
          <a:lstStyle/>
          <a:p>
            <a:fld id="{0BC8F254-A98D-44EA-8DE9-F756870F6D60}" type="datetimeFigureOut">
              <a:rPr lang="en-GB" smtClean="0"/>
              <a:t>27/08/2024</a:t>
            </a:fld>
            <a:endParaRPr lang="en-GB"/>
          </a:p>
        </p:txBody>
      </p:sp>
      <p:sp>
        <p:nvSpPr>
          <p:cNvPr id="5" name="Footer Placeholder 4">
            <a:extLst>
              <a:ext uri="{FF2B5EF4-FFF2-40B4-BE49-F238E27FC236}">
                <a16:creationId xmlns:a16="http://schemas.microsoft.com/office/drawing/2014/main" id="{E9DAC5BB-0D86-C7A6-FAB0-846C4C653E2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25091B1-B9A1-017A-3FD1-95A6174B30E0}"/>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1457165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D4A5A-8DB2-2513-FB1C-5283FE44BCE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BF099A2-D708-5EA8-C2BB-3376B2F2DE1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D9A072-A9CE-C7FC-E235-A719E58B5AF2}"/>
              </a:ext>
            </a:extLst>
          </p:cNvPr>
          <p:cNvSpPr>
            <a:spLocks noGrp="1"/>
          </p:cNvSpPr>
          <p:nvPr>
            <p:ph type="dt" sz="half" idx="10"/>
          </p:nvPr>
        </p:nvSpPr>
        <p:spPr/>
        <p:txBody>
          <a:bodyPr/>
          <a:lstStyle/>
          <a:p>
            <a:fld id="{0BC8F254-A98D-44EA-8DE9-F756870F6D60}" type="datetimeFigureOut">
              <a:rPr lang="en-GB" smtClean="0"/>
              <a:t>27/08/2024</a:t>
            </a:fld>
            <a:endParaRPr lang="en-GB"/>
          </a:p>
        </p:txBody>
      </p:sp>
      <p:sp>
        <p:nvSpPr>
          <p:cNvPr id="5" name="Footer Placeholder 4">
            <a:extLst>
              <a:ext uri="{FF2B5EF4-FFF2-40B4-BE49-F238E27FC236}">
                <a16:creationId xmlns:a16="http://schemas.microsoft.com/office/drawing/2014/main" id="{823D789F-DDC3-07E4-2664-E208F457A6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72B7ECC-0928-954D-33A0-4E7481244843}"/>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2745662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C3B78B-B2D6-04C5-8E15-E72DC017E27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A564FEE-A220-BA31-EDBB-9FF7371BE70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8C48E15-9B8B-51AE-8FFE-604C0522B49E}"/>
              </a:ext>
            </a:extLst>
          </p:cNvPr>
          <p:cNvSpPr>
            <a:spLocks noGrp="1"/>
          </p:cNvSpPr>
          <p:nvPr>
            <p:ph type="dt" sz="half" idx="10"/>
          </p:nvPr>
        </p:nvSpPr>
        <p:spPr/>
        <p:txBody>
          <a:bodyPr/>
          <a:lstStyle/>
          <a:p>
            <a:fld id="{0BC8F254-A98D-44EA-8DE9-F756870F6D60}" type="datetimeFigureOut">
              <a:rPr lang="en-GB" smtClean="0"/>
              <a:t>27/08/2024</a:t>
            </a:fld>
            <a:endParaRPr lang="en-GB"/>
          </a:p>
        </p:txBody>
      </p:sp>
      <p:sp>
        <p:nvSpPr>
          <p:cNvPr id="5" name="Footer Placeholder 4">
            <a:extLst>
              <a:ext uri="{FF2B5EF4-FFF2-40B4-BE49-F238E27FC236}">
                <a16:creationId xmlns:a16="http://schemas.microsoft.com/office/drawing/2014/main" id="{F8768C4F-9977-724D-7201-E4680CDF52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AC531F-86C6-51B9-9B29-BBD690B091B1}"/>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575028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B834C-E577-53DB-E2C2-C07217D4974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2AA09FA-DD80-594F-6C81-CB6840469D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7A857E-9802-F4CC-FC50-9D1592CAB5B8}"/>
              </a:ext>
            </a:extLst>
          </p:cNvPr>
          <p:cNvSpPr>
            <a:spLocks noGrp="1"/>
          </p:cNvSpPr>
          <p:nvPr>
            <p:ph type="dt" sz="half" idx="10"/>
          </p:nvPr>
        </p:nvSpPr>
        <p:spPr/>
        <p:txBody>
          <a:bodyPr/>
          <a:lstStyle/>
          <a:p>
            <a:fld id="{0BC8F254-A98D-44EA-8DE9-F756870F6D60}" type="datetimeFigureOut">
              <a:rPr lang="en-GB" smtClean="0"/>
              <a:t>27/08/2024</a:t>
            </a:fld>
            <a:endParaRPr lang="en-GB"/>
          </a:p>
        </p:txBody>
      </p:sp>
      <p:sp>
        <p:nvSpPr>
          <p:cNvPr id="5" name="Footer Placeholder 4">
            <a:extLst>
              <a:ext uri="{FF2B5EF4-FFF2-40B4-BE49-F238E27FC236}">
                <a16:creationId xmlns:a16="http://schemas.microsoft.com/office/drawing/2014/main" id="{8D1DEEE9-4892-38EF-B34C-58B2F3527E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1E65897-9EFD-9C20-B1AC-9D5BFBF7B296}"/>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1215526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4EF94-EB28-7BA0-B3A7-D9B9D5CC6E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7CB0E3B-CAA1-C7AD-F221-42F373E815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37BE65-D207-C74A-82C0-700BB26DC726}"/>
              </a:ext>
            </a:extLst>
          </p:cNvPr>
          <p:cNvSpPr>
            <a:spLocks noGrp="1"/>
          </p:cNvSpPr>
          <p:nvPr>
            <p:ph type="dt" sz="half" idx="10"/>
          </p:nvPr>
        </p:nvSpPr>
        <p:spPr/>
        <p:txBody>
          <a:bodyPr/>
          <a:lstStyle/>
          <a:p>
            <a:fld id="{0BC8F254-A98D-44EA-8DE9-F756870F6D60}" type="datetimeFigureOut">
              <a:rPr lang="en-GB" smtClean="0"/>
              <a:t>27/08/2024</a:t>
            </a:fld>
            <a:endParaRPr lang="en-GB"/>
          </a:p>
        </p:txBody>
      </p:sp>
      <p:sp>
        <p:nvSpPr>
          <p:cNvPr id="5" name="Footer Placeholder 4">
            <a:extLst>
              <a:ext uri="{FF2B5EF4-FFF2-40B4-BE49-F238E27FC236}">
                <a16:creationId xmlns:a16="http://schemas.microsoft.com/office/drawing/2014/main" id="{CA2FE9B7-48E8-08D1-216E-DE3513014F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A0708B-558B-7DC3-8DFF-E42446072E87}"/>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201560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470F8-1987-9413-81B9-F245E473911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8C61968-226E-9C20-BE02-A6FDDCF6825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901E2EC-8F7E-423D-EC4B-5293C9B7840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B742F05-40CC-A5A5-0681-224E78E48D5C}"/>
              </a:ext>
            </a:extLst>
          </p:cNvPr>
          <p:cNvSpPr>
            <a:spLocks noGrp="1"/>
          </p:cNvSpPr>
          <p:nvPr>
            <p:ph type="dt" sz="half" idx="10"/>
          </p:nvPr>
        </p:nvSpPr>
        <p:spPr/>
        <p:txBody>
          <a:bodyPr/>
          <a:lstStyle/>
          <a:p>
            <a:fld id="{0BC8F254-A98D-44EA-8DE9-F756870F6D60}" type="datetimeFigureOut">
              <a:rPr lang="en-GB" smtClean="0"/>
              <a:t>27/08/2024</a:t>
            </a:fld>
            <a:endParaRPr lang="en-GB"/>
          </a:p>
        </p:txBody>
      </p:sp>
      <p:sp>
        <p:nvSpPr>
          <p:cNvPr id="6" name="Footer Placeholder 5">
            <a:extLst>
              <a:ext uri="{FF2B5EF4-FFF2-40B4-BE49-F238E27FC236}">
                <a16:creationId xmlns:a16="http://schemas.microsoft.com/office/drawing/2014/main" id="{58C548BB-EC99-8B01-5FC0-026D41A4005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A8FD553-7D4B-4956-29CE-0BA954EC224A}"/>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575580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99299-9B7C-79A1-5B9D-4C04A658C9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9399EE0-ECB3-79C4-80E7-C47A0771B7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E5F49A8-2A42-444F-9224-2C88AAEA301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7A8230D-3923-335E-107E-AF0DE9D3E5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7E21FB5-1489-7FAF-57BF-47C57AC677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71D81A6-71B8-A510-9A6C-1E855038584B}"/>
              </a:ext>
            </a:extLst>
          </p:cNvPr>
          <p:cNvSpPr>
            <a:spLocks noGrp="1"/>
          </p:cNvSpPr>
          <p:nvPr>
            <p:ph type="dt" sz="half" idx="10"/>
          </p:nvPr>
        </p:nvSpPr>
        <p:spPr/>
        <p:txBody>
          <a:bodyPr/>
          <a:lstStyle/>
          <a:p>
            <a:fld id="{0BC8F254-A98D-44EA-8DE9-F756870F6D60}" type="datetimeFigureOut">
              <a:rPr lang="en-GB" smtClean="0"/>
              <a:t>27/08/2024</a:t>
            </a:fld>
            <a:endParaRPr lang="en-GB"/>
          </a:p>
        </p:txBody>
      </p:sp>
      <p:sp>
        <p:nvSpPr>
          <p:cNvPr id="8" name="Footer Placeholder 7">
            <a:extLst>
              <a:ext uri="{FF2B5EF4-FFF2-40B4-BE49-F238E27FC236}">
                <a16:creationId xmlns:a16="http://schemas.microsoft.com/office/drawing/2014/main" id="{AAC718E1-421D-CC49-3630-6806FFDE77B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77FDD70-8B0A-30A9-9FDC-01EEE5FEEE90}"/>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423986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B2802-2991-FF44-B56F-8ABF52C198F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97B1907-1E83-AF86-94B5-6181B5E28924}"/>
              </a:ext>
            </a:extLst>
          </p:cNvPr>
          <p:cNvSpPr>
            <a:spLocks noGrp="1"/>
          </p:cNvSpPr>
          <p:nvPr>
            <p:ph type="dt" sz="half" idx="10"/>
          </p:nvPr>
        </p:nvSpPr>
        <p:spPr/>
        <p:txBody>
          <a:bodyPr/>
          <a:lstStyle/>
          <a:p>
            <a:fld id="{0BC8F254-A98D-44EA-8DE9-F756870F6D60}" type="datetimeFigureOut">
              <a:rPr lang="en-GB" smtClean="0"/>
              <a:t>27/08/2024</a:t>
            </a:fld>
            <a:endParaRPr lang="en-GB"/>
          </a:p>
        </p:txBody>
      </p:sp>
      <p:sp>
        <p:nvSpPr>
          <p:cNvPr id="4" name="Footer Placeholder 3">
            <a:extLst>
              <a:ext uri="{FF2B5EF4-FFF2-40B4-BE49-F238E27FC236}">
                <a16:creationId xmlns:a16="http://schemas.microsoft.com/office/drawing/2014/main" id="{17FBE005-55EE-53C1-5286-3930D6316F2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5B264EF-1896-CBF1-528F-4FF1B2F20678}"/>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3274424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DB78EB-062C-C12D-096F-DE2477C1075A}"/>
              </a:ext>
            </a:extLst>
          </p:cNvPr>
          <p:cNvSpPr>
            <a:spLocks noGrp="1"/>
          </p:cNvSpPr>
          <p:nvPr>
            <p:ph type="dt" sz="half" idx="10"/>
          </p:nvPr>
        </p:nvSpPr>
        <p:spPr/>
        <p:txBody>
          <a:bodyPr/>
          <a:lstStyle/>
          <a:p>
            <a:fld id="{0BC8F254-A98D-44EA-8DE9-F756870F6D60}" type="datetimeFigureOut">
              <a:rPr lang="en-GB" smtClean="0"/>
              <a:t>27/08/2024</a:t>
            </a:fld>
            <a:endParaRPr lang="en-GB"/>
          </a:p>
        </p:txBody>
      </p:sp>
      <p:sp>
        <p:nvSpPr>
          <p:cNvPr id="3" name="Footer Placeholder 2">
            <a:extLst>
              <a:ext uri="{FF2B5EF4-FFF2-40B4-BE49-F238E27FC236}">
                <a16:creationId xmlns:a16="http://schemas.microsoft.com/office/drawing/2014/main" id="{364A3250-A046-D222-98E9-3A95E446882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E01ADF8-06EA-29CC-847B-A564A70C7745}"/>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2532785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E75E-531C-FE3F-5AEE-5F63E85ACA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24C9F1A-F736-A04F-E50E-CF38E9F681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622EB53-36CD-5064-E222-C3A006ADA9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04DD5C-77AC-973F-265C-DD4543E9544B}"/>
              </a:ext>
            </a:extLst>
          </p:cNvPr>
          <p:cNvSpPr>
            <a:spLocks noGrp="1"/>
          </p:cNvSpPr>
          <p:nvPr>
            <p:ph type="dt" sz="half" idx="10"/>
          </p:nvPr>
        </p:nvSpPr>
        <p:spPr/>
        <p:txBody>
          <a:bodyPr/>
          <a:lstStyle/>
          <a:p>
            <a:fld id="{0BC8F254-A98D-44EA-8DE9-F756870F6D60}" type="datetimeFigureOut">
              <a:rPr lang="en-GB" smtClean="0"/>
              <a:t>27/08/2024</a:t>
            </a:fld>
            <a:endParaRPr lang="en-GB"/>
          </a:p>
        </p:txBody>
      </p:sp>
      <p:sp>
        <p:nvSpPr>
          <p:cNvPr id="6" name="Footer Placeholder 5">
            <a:extLst>
              <a:ext uri="{FF2B5EF4-FFF2-40B4-BE49-F238E27FC236}">
                <a16:creationId xmlns:a16="http://schemas.microsoft.com/office/drawing/2014/main" id="{757DA711-71B5-4A58-50A3-C9CEECEF098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7875B85-53DA-4D87-D3D1-F0938152B26A}"/>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768285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53C09-9A83-97DF-15A4-E057ABAAD3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0BAE1E3-4C7A-F5D6-8CA2-4EA1840A64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CC08145-3C0D-A1CE-2935-A8E3AFD70E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3B0869-6168-F1EB-DEE5-8567F594C508}"/>
              </a:ext>
            </a:extLst>
          </p:cNvPr>
          <p:cNvSpPr>
            <a:spLocks noGrp="1"/>
          </p:cNvSpPr>
          <p:nvPr>
            <p:ph type="dt" sz="half" idx="10"/>
          </p:nvPr>
        </p:nvSpPr>
        <p:spPr/>
        <p:txBody>
          <a:bodyPr/>
          <a:lstStyle/>
          <a:p>
            <a:fld id="{0BC8F254-A98D-44EA-8DE9-F756870F6D60}" type="datetimeFigureOut">
              <a:rPr lang="en-GB" smtClean="0"/>
              <a:t>27/08/2024</a:t>
            </a:fld>
            <a:endParaRPr lang="en-GB"/>
          </a:p>
        </p:txBody>
      </p:sp>
      <p:sp>
        <p:nvSpPr>
          <p:cNvPr id="6" name="Footer Placeholder 5">
            <a:extLst>
              <a:ext uri="{FF2B5EF4-FFF2-40B4-BE49-F238E27FC236}">
                <a16:creationId xmlns:a16="http://schemas.microsoft.com/office/drawing/2014/main" id="{AD6BD281-023A-503A-9934-CB8AACE383C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7B77C2E-6D14-831C-D7EE-94F26031C0A9}"/>
              </a:ext>
            </a:extLst>
          </p:cNvPr>
          <p:cNvSpPr>
            <a:spLocks noGrp="1"/>
          </p:cNvSpPr>
          <p:nvPr>
            <p:ph type="sldNum" sz="quarter" idx="12"/>
          </p:nvPr>
        </p:nvSpPr>
        <p:spPr/>
        <p:txBody>
          <a:bodyPr/>
          <a:lstStyle/>
          <a:p>
            <a:fld id="{C57A7CFA-781D-41D6-8650-0664D806FA13}" type="slidenum">
              <a:rPr lang="en-GB" smtClean="0"/>
              <a:t>‹#›</a:t>
            </a:fld>
            <a:endParaRPr lang="en-GB"/>
          </a:p>
        </p:txBody>
      </p:sp>
    </p:spTree>
    <p:extLst>
      <p:ext uri="{BB962C8B-B14F-4D97-AF65-F5344CB8AC3E}">
        <p14:creationId xmlns:p14="http://schemas.microsoft.com/office/powerpoint/2010/main" val="27250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9850D4-5251-403C-F9C5-9D764A8266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6D5AF64-3793-FA6D-0190-EE0A24697D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B7A5BD5-7AE7-89FC-F76B-CFCEAABD4D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C8F254-A98D-44EA-8DE9-F756870F6D60}" type="datetimeFigureOut">
              <a:rPr lang="en-GB" smtClean="0"/>
              <a:t>27/08/2024</a:t>
            </a:fld>
            <a:endParaRPr lang="en-GB"/>
          </a:p>
        </p:txBody>
      </p:sp>
      <p:sp>
        <p:nvSpPr>
          <p:cNvPr id="5" name="Footer Placeholder 4">
            <a:extLst>
              <a:ext uri="{FF2B5EF4-FFF2-40B4-BE49-F238E27FC236}">
                <a16:creationId xmlns:a16="http://schemas.microsoft.com/office/drawing/2014/main" id="{078A8592-F24D-9FDB-3AEF-9FCE438961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DFB93D1-6C4D-DBCF-CC10-EDD6122AEB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7A7CFA-781D-41D6-8650-0664D806FA13}" type="slidenum">
              <a:rPr lang="en-GB" smtClean="0"/>
              <a:t>‹#›</a:t>
            </a:fld>
            <a:endParaRPr lang="en-GB"/>
          </a:p>
        </p:txBody>
      </p:sp>
    </p:spTree>
    <p:extLst>
      <p:ext uri="{BB962C8B-B14F-4D97-AF65-F5344CB8AC3E}">
        <p14:creationId xmlns:p14="http://schemas.microsoft.com/office/powerpoint/2010/main" val="649758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image" Target="../media/image3.sv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sv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1.sv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png"/><Relationship Id="rId7" Type="http://schemas.openxmlformats.org/officeDocument/2006/relationships/image" Target="../media/image15.sv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svg"/><Relationship Id="rId4" Type="http://schemas.openxmlformats.org/officeDocument/2006/relationships/image" Target="../media/image12.png"/><Relationship Id="rId9" Type="http://schemas.openxmlformats.org/officeDocument/2006/relationships/image" Target="../media/image17.svg"/></Relationships>
</file>

<file path=ppt/slides/_rels/slide4.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png"/><Relationship Id="rId7" Type="http://schemas.openxmlformats.org/officeDocument/2006/relationships/image" Target="../media/image21.sv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svg"/><Relationship Id="rId4" Type="http://schemas.openxmlformats.org/officeDocument/2006/relationships/image" Target="../media/image18.png"/><Relationship Id="rId9" Type="http://schemas.openxmlformats.org/officeDocument/2006/relationships/image" Target="../media/image23.svg"/></Relationships>
</file>

<file path=ppt/slides/_rels/slide5.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1.png"/><Relationship Id="rId7" Type="http://schemas.openxmlformats.org/officeDocument/2006/relationships/image" Target="../media/image27.sv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25.svg"/><Relationship Id="rId4" Type="http://schemas.openxmlformats.org/officeDocument/2006/relationships/image" Target="../media/image24.png"/><Relationship Id="rId9" Type="http://schemas.openxmlformats.org/officeDocument/2006/relationships/image" Target="../media/image29.svg"/></Relationships>
</file>

<file path=ppt/slides/_rels/slide6.xml.rels><?xml version="1.0" encoding="UTF-8" standalone="yes"?>
<Relationships xmlns="http://schemas.openxmlformats.org/package/2006/relationships"><Relationship Id="rId8" Type="http://schemas.openxmlformats.org/officeDocument/2006/relationships/image" Target="../media/image34.svg"/><Relationship Id="rId3" Type="http://schemas.openxmlformats.org/officeDocument/2006/relationships/image" Target="../media/image1.png"/><Relationship Id="rId7" Type="http://schemas.openxmlformats.org/officeDocument/2006/relationships/image" Target="../media/image33.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7.xml.rels><?xml version="1.0" encoding="UTF-8" standalone="yes"?>
<Relationships xmlns="http://schemas.openxmlformats.org/package/2006/relationships"><Relationship Id="rId8" Type="http://schemas.openxmlformats.org/officeDocument/2006/relationships/image" Target="../media/image39.png"/><Relationship Id="rId3" Type="http://schemas.openxmlformats.org/officeDocument/2006/relationships/image" Target="../media/image1.png"/><Relationship Id="rId7" Type="http://schemas.openxmlformats.org/officeDocument/2006/relationships/image" Target="../media/image38.sv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37.png"/><Relationship Id="rId5" Type="http://schemas.openxmlformats.org/officeDocument/2006/relationships/image" Target="../media/image36.svg"/><Relationship Id="rId4" Type="http://schemas.openxmlformats.org/officeDocument/2006/relationships/image" Target="../media/image35.png"/><Relationship Id="rId9" Type="http://schemas.openxmlformats.org/officeDocument/2006/relationships/image" Target="../media/image40.sv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1EF99EA-4AF8-4819-09B5-6922EC4D4827}"/>
              </a:ext>
            </a:extLst>
          </p:cNvPr>
          <p:cNvSpPr/>
          <p:nvPr/>
        </p:nvSpPr>
        <p:spPr>
          <a:xfrm>
            <a:off x="160149" y="3084163"/>
            <a:ext cx="11871702" cy="3579195"/>
          </a:xfrm>
          <a:custGeom>
            <a:avLst/>
            <a:gdLst>
              <a:gd name="connsiteX0" fmla="*/ 0 w 11871702"/>
              <a:gd name="connsiteY0" fmla="*/ 0 h 3579195"/>
              <a:gd name="connsiteX1" fmla="*/ 579618 w 11871702"/>
              <a:gd name="connsiteY1" fmla="*/ 0 h 3579195"/>
              <a:gd name="connsiteX2" fmla="*/ 1396671 w 11871702"/>
              <a:gd name="connsiteY2" fmla="*/ 0 h 3579195"/>
              <a:gd name="connsiteX3" fmla="*/ 1738855 w 11871702"/>
              <a:gd name="connsiteY3" fmla="*/ 0 h 3579195"/>
              <a:gd name="connsiteX4" fmla="*/ 2318474 w 11871702"/>
              <a:gd name="connsiteY4" fmla="*/ 0 h 3579195"/>
              <a:gd name="connsiteX5" fmla="*/ 2898092 w 11871702"/>
              <a:gd name="connsiteY5" fmla="*/ 0 h 3579195"/>
              <a:gd name="connsiteX6" fmla="*/ 3358993 w 11871702"/>
              <a:gd name="connsiteY6" fmla="*/ 0 h 3579195"/>
              <a:gd name="connsiteX7" fmla="*/ 4294763 w 11871702"/>
              <a:gd name="connsiteY7" fmla="*/ 0 h 3579195"/>
              <a:gd name="connsiteX8" fmla="*/ 4874381 w 11871702"/>
              <a:gd name="connsiteY8" fmla="*/ 0 h 3579195"/>
              <a:gd name="connsiteX9" fmla="*/ 5572717 w 11871702"/>
              <a:gd name="connsiteY9" fmla="*/ 0 h 3579195"/>
              <a:gd name="connsiteX10" fmla="*/ 5914901 w 11871702"/>
              <a:gd name="connsiteY10" fmla="*/ 0 h 3579195"/>
              <a:gd name="connsiteX11" fmla="*/ 6494519 w 11871702"/>
              <a:gd name="connsiteY11" fmla="*/ 0 h 3579195"/>
              <a:gd name="connsiteX12" fmla="*/ 7074138 w 11871702"/>
              <a:gd name="connsiteY12" fmla="*/ 0 h 3579195"/>
              <a:gd name="connsiteX13" fmla="*/ 8009907 w 11871702"/>
              <a:gd name="connsiteY13" fmla="*/ 0 h 3579195"/>
              <a:gd name="connsiteX14" fmla="*/ 8589526 w 11871702"/>
              <a:gd name="connsiteY14" fmla="*/ 0 h 3579195"/>
              <a:gd name="connsiteX15" fmla="*/ 9287861 w 11871702"/>
              <a:gd name="connsiteY15" fmla="*/ 0 h 3579195"/>
              <a:gd name="connsiteX16" fmla="*/ 10223630 w 11871702"/>
              <a:gd name="connsiteY16" fmla="*/ 0 h 3579195"/>
              <a:gd name="connsiteX17" fmla="*/ 11159400 w 11871702"/>
              <a:gd name="connsiteY17" fmla="*/ 0 h 3579195"/>
              <a:gd name="connsiteX18" fmla="*/ 11871702 w 11871702"/>
              <a:gd name="connsiteY18" fmla="*/ 0 h 3579195"/>
              <a:gd name="connsiteX19" fmla="*/ 11871702 w 11871702"/>
              <a:gd name="connsiteY19" fmla="*/ 596533 h 3579195"/>
              <a:gd name="connsiteX20" fmla="*/ 11871702 w 11871702"/>
              <a:gd name="connsiteY20" fmla="*/ 1193065 h 3579195"/>
              <a:gd name="connsiteX21" fmla="*/ 11871702 w 11871702"/>
              <a:gd name="connsiteY21" fmla="*/ 1718014 h 3579195"/>
              <a:gd name="connsiteX22" fmla="*/ 11871702 w 11871702"/>
              <a:gd name="connsiteY22" fmla="*/ 2386130 h 3579195"/>
              <a:gd name="connsiteX23" fmla="*/ 11871702 w 11871702"/>
              <a:gd name="connsiteY23" fmla="*/ 2875287 h 3579195"/>
              <a:gd name="connsiteX24" fmla="*/ 11871702 w 11871702"/>
              <a:gd name="connsiteY24" fmla="*/ 3579195 h 3579195"/>
              <a:gd name="connsiteX25" fmla="*/ 11529518 w 11871702"/>
              <a:gd name="connsiteY25" fmla="*/ 3579195 h 3579195"/>
              <a:gd name="connsiteX26" fmla="*/ 10712465 w 11871702"/>
              <a:gd name="connsiteY26" fmla="*/ 3579195 h 3579195"/>
              <a:gd name="connsiteX27" fmla="*/ 9895413 w 11871702"/>
              <a:gd name="connsiteY27" fmla="*/ 3579195 h 3579195"/>
              <a:gd name="connsiteX28" fmla="*/ 9315794 w 11871702"/>
              <a:gd name="connsiteY28" fmla="*/ 3579195 h 3579195"/>
              <a:gd name="connsiteX29" fmla="*/ 8498742 w 11871702"/>
              <a:gd name="connsiteY29" fmla="*/ 3579195 h 3579195"/>
              <a:gd name="connsiteX30" fmla="*/ 8156558 w 11871702"/>
              <a:gd name="connsiteY30" fmla="*/ 3579195 h 3579195"/>
              <a:gd name="connsiteX31" fmla="*/ 7339505 w 11871702"/>
              <a:gd name="connsiteY31" fmla="*/ 3579195 h 3579195"/>
              <a:gd name="connsiteX32" fmla="*/ 6878604 w 11871702"/>
              <a:gd name="connsiteY32" fmla="*/ 3579195 h 3579195"/>
              <a:gd name="connsiteX33" fmla="*/ 6180268 w 11871702"/>
              <a:gd name="connsiteY33" fmla="*/ 3579195 h 3579195"/>
              <a:gd name="connsiteX34" fmla="*/ 5244499 w 11871702"/>
              <a:gd name="connsiteY34" fmla="*/ 3579195 h 3579195"/>
              <a:gd name="connsiteX35" fmla="*/ 4308729 w 11871702"/>
              <a:gd name="connsiteY35" fmla="*/ 3579195 h 3579195"/>
              <a:gd name="connsiteX36" fmla="*/ 3491677 w 11871702"/>
              <a:gd name="connsiteY36" fmla="*/ 3579195 h 3579195"/>
              <a:gd name="connsiteX37" fmla="*/ 2674625 w 11871702"/>
              <a:gd name="connsiteY37" fmla="*/ 3579195 h 3579195"/>
              <a:gd name="connsiteX38" fmla="*/ 2213723 w 11871702"/>
              <a:gd name="connsiteY38" fmla="*/ 3579195 h 3579195"/>
              <a:gd name="connsiteX39" fmla="*/ 1515388 w 11871702"/>
              <a:gd name="connsiteY39" fmla="*/ 3579195 h 3579195"/>
              <a:gd name="connsiteX40" fmla="*/ 698335 w 11871702"/>
              <a:gd name="connsiteY40" fmla="*/ 3579195 h 3579195"/>
              <a:gd name="connsiteX41" fmla="*/ 0 w 11871702"/>
              <a:gd name="connsiteY41" fmla="*/ 3579195 h 3579195"/>
              <a:gd name="connsiteX42" fmla="*/ 0 w 11871702"/>
              <a:gd name="connsiteY42" fmla="*/ 2946871 h 3579195"/>
              <a:gd name="connsiteX43" fmla="*/ 0 w 11871702"/>
              <a:gd name="connsiteY43" fmla="*/ 2386130 h 3579195"/>
              <a:gd name="connsiteX44" fmla="*/ 0 w 11871702"/>
              <a:gd name="connsiteY44" fmla="*/ 1753806 h 3579195"/>
              <a:gd name="connsiteX45" fmla="*/ 0 w 11871702"/>
              <a:gd name="connsiteY45" fmla="*/ 1121481 h 3579195"/>
              <a:gd name="connsiteX46" fmla="*/ 0 w 11871702"/>
              <a:gd name="connsiteY46" fmla="*/ 596533 h 3579195"/>
              <a:gd name="connsiteX47" fmla="*/ 0 w 11871702"/>
              <a:gd name="connsiteY47" fmla="*/ 0 h 3579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1871702" h="3579195" fill="none" extrusionOk="0">
                <a:moveTo>
                  <a:pt x="0" y="0"/>
                </a:moveTo>
                <a:cubicBezTo>
                  <a:pt x="158248" y="14183"/>
                  <a:pt x="446367" y="10084"/>
                  <a:pt x="579618" y="0"/>
                </a:cubicBezTo>
                <a:cubicBezTo>
                  <a:pt x="712869" y="-10084"/>
                  <a:pt x="1027954" y="40149"/>
                  <a:pt x="1396671" y="0"/>
                </a:cubicBezTo>
                <a:cubicBezTo>
                  <a:pt x="1765388" y="-40149"/>
                  <a:pt x="1611903" y="16662"/>
                  <a:pt x="1738855" y="0"/>
                </a:cubicBezTo>
                <a:cubicBezTo>
                  <a:pt x="1865807" y="-16662"/>
                  <a:pt x="2118815" y="-4377"/>
                  <a:pt x="2318474" y="0"/>
                </a:cubicBezTo>
                <a:cubicBezTo>
                  <a:pt x="2518133" y="4377"/>
                  <a:pt x="2680605" y="-19884"/>
                  <a:pt x="2898092" y="0"/>
                </a:cubicBezTo>
                <a:cubicBezTo>
                  <a:pt x="3115579" y="19884"/>
                  <a:pt x="3198150" y="-458"/>
                  <a:pt x="3358993" y="0"/>
                </a:cubicBezTo>
                <a:cubicBezTo>
                  <a:pt x="3519836" y="458"/>
                  <a:pt x="3882345" y="-27684"/>
                  <a:pt x="4294763" y="0"/>
                </a:cubicBezTo>
                <a:cubicBezTo>
                  <a:pt x="4707181" y="27684"/>
                  <a:pt x="4619245" y="21418"/>
                  <a:pt x="4874381" y="0"/>
                </a:cubicBezTo>
                <a:cubicBezTo>
                  <a:pt x="5129517" y="-21418"/>
                  <a:pt x="5421005" y="111"/>
                  <a:pt x="5572717" y="0"/>
                </a:cubicBezTo>
                <a:cubicBezTo>
                  <a:pt x="5724429" y="-111"/>
                  <a:pt x="5781427" y="4956"/>
                  <a:pt x="5914901" y="0"/>
                </a:cubicBezTo>
                <a:cubicBezTo>
                  <a:pt x="6048375" y="-4956"/>
                  <a:pt x="6222524" y="-22438"/>
                  <a:pt x="6494519" y="0"/>
                </a:cubicBezTo>
                <a:cubicBezTo>
                  <a:pt x="6766514" y="22438"/>
                  <a:pt x="6918559" y="27128"/>
                  <a:pt x="7074138" y="0"/>
                </a:cubicBezTo>
                <a:cubicBezTo>
                  <a:pt x="7229717" y="-27128"/>
                  <a:pt x="7594337" y="32714"/>
                  <a:pt x="8009907" y="0"/>
                </a:cubicBezTo>
                <a:cubicBezTo>
                  <a:pt x="8425477" y="-32714"/>
                  <a:pt x="8331278" y="13453"/>
                  <a:pt x="8589526" y="0"/>
                </a:cubicBezTo>
                <a:cubicBezTo>
                  <a:pt x="8847774" y="-13453"/>
                  <a:pt x="9037567" y="18050"/>
                  <a:pt x="9287861" y="0"/>
                </a:cubicBezTo>
                <a:cubicBezTo>
                  <a:pt x="9538155" y="-18050"/>
                  <a:pt x="9871477" y="38618"/>
                  <a:pt x="10223630" y="0"/>
                </a:cubicBezTo>
                <a:cubicBezTo>
                  <a:pt x="10575783" y="-38618"/>
                  <a:pt x="10921564" y="-18686"/>
                  <a:pt x="11159400" y="0"/>
                </a:cubicBezTo>
                <a:cubicBezTo>
                  <a:pt x="11397236" y="18686"/>
                  <a:pt x="11710393" y="-7542"/>
                  <a:pt x="11871702" y="0"/>
                </a:cubicBezTo>
                <a:cubicBezTo>
                  <a:pt x="11867215" y="169931"/>
                  <a:pt x="11880335" y="301802"/>
                  <a:pt x="11871702" y="596533"/>
                </a:cubicBezTo>
                <a:cubicBezTo>
                  <a:pt x="11863069" y="891264"/>
                  <a:pt x="11878533" y="1039099"/>
                  <a:pt x="11871702" y="1193065"/>
                </a:cubicBezTo>
                <a:cubicBezTo>
                  <a:pt x="11864871" y="1347031"/>
                  <a:pt x="11894177" y="1469209"/>
                  <a:pt x="11871702" y="1718014"/>
                </a:cubicBezTo>
                <a:cubicBezTo>
                  <a:pt x="11849227" y="1966819"/>
                  <a:pt x="11888728" y="2120953"/>
                  <a:pt x="11871702" y="2386130"/>
                </a:cubicBezTo>
                <a:cubicBezTo>
                  <a:pt x="11854676" y="2651307"/>
                  <a:pt x="11877756" y="2711275"/>
                  <a:pt x="11871702" y="2875287"/>
                </a:cubicBezTo>
                <a:cubicBezTo>
                  <a:pt x="11865648" y="3039299"/>
                  <a:pt x="11898082" y="3369966"/>
                  <a:pt x="11871702" y="3579195"/>
                </a:cubicBezTo>
                <a:cubicBezTo>
                  <a:pt x="11715584" y="3573313"/>
                  <a:pt x="11620990" y="3581702"/>
                  <a:pt x="11529518" y="3579195"/>
                </a:cubicBezTo>
                <a:cubicBezTo>
                  <a:pt x="11438046" y="3576688"/>
                  <a:pt x="10942740" y="3551438"/>
                  <a:pt x="10712465" y="3579195"/>
                </a:cubicBezTo>
                <a:cubicBezTo>
                  <a:pt x="10482190" y="3606952"/>
                  <a:pt x="10212793" y="3608915"/>
                  <a:pt x="9895413" y="3579195"/>
                </a:cubicBezTo>
                <a:cubicBezTo>
                  <a:pt x="9578033" y="3549475"/>
                  <a:pt x="9538106" y="3563494"/>
                  <a:pt x="9315794" y="3579195"/>
                </a:cubicBezTo>
                <a:cubicBezTo>
                  <a:pt x="9093482" y="3594896"/>
                  <a:pt x="8720259" y="3590965"/>
                  <a:pt x="8498742" y="3579195"/>
                </a:cubicBezTo>
                <a:cubicBezTo>
                  <a:pt x="8277225" y="3567425"/>
                  <a:pt x="8284402" y="3591302"/>
                  <a:pt x="8156558" y="3579195"/>
                </a:cubicBezTo>
                <a:cubicBezTo>
                  <a:pt x="8028714" y="3567088"/>
                  <a:pt x="7604597" y="3579803"/>
                  <a:pt x="7339505" y="3579195"/>
                </a:cubicBezTo>
                <a:cubicBezTo>
                  <a:pt x="7074413" y="3578587"/>
                  <a:pt x="7027220" y="3594719"/>
                  <a:pt x="6878604" y="3579195"/>
                </a:cubicBezTo>
                <a:cubicBezTo>
                  <a:pt x="6729988" y="3563671"/>
                  <a:pt x="6525277" y="3575511"/>
                  <a:pt x="6180268" y="3579195"/>
                </a:cubicBezTo>
                <a:cubicBezTo>
                  <a:pt x="5835259" y="3582879"/>
                  <a:pt x="5626911" y="3544141"/>
                  <a:pt x="5244499" y="3579195"/>
                </a:cubicBezTo>
                <a:cubicBezTo>
                  <a:pt x="4862087" y="3614249"/>
                  <a:pt x="4524114" y="3565278"/>
                  <a:pt x="4308729" y="3579195"/>
                </a:cubicBezTo>
                <a:cubicBezTo>
                  <a:pt x="4093344" y="3593113"/>
                  <a:pt x="3722948" y="3586777"/>
                  <a:pt x="3491677" y="3579195"/>
                </a:cubicBezTo>
                <a:cubicBezTo>
                  <a:pt x="3260406" y="3571613"/>
                  <a:pt x="2894611" y="3544655"/>
                  <a:pt x="2674625" y="3579195"/>
                </a:cubicBezTo>
                <a:cubicBezTo>
                  <a:pt x="2454639" y="3613735"/>
                  <a:pt x="2329988" y="3593541"/>
                  <a:pt x="2213723" y="3579195"/>
                </a:cubicBezTo>
                <a:cubicBezTo>
                  <a:pt x="2097458" y="3564849"/>
                  <a:pt x="1732243" y="3580117"/>
                  <a:pt x="1515388" y="3579195"/>
                </a:cubicBezTo>
                <a:cubicBezTo>
                  <a:pt x="1298533" y="3578273"/>
                  <a:pt x="1035535" y="3615414"/>
                  <a:pt x="698335" y="3579195"/>
                </a:cubicBezTo>
                <a:cubicBezTo>
                  <a:pt x="361135" y="3542976"/>
                  <a:pt x="158381" y="3569984"/>
                  <a:pt x="0" y="3579195"/>
                </a:cubicBezTo>
                <a:cubicBezTo>
                  <a:pt x="17003" y="3420976"/>
                  <a:pt x="-4072" y="3192565"/>
                  <a:pt x="0" y="2946871"/>
                </a:cubicBezTo>
                <a:cubicBezTo>
                  <a:pt x="4072" y="2701177"/>
                  <a:pt x="-22621" y="2627886"/>
                  <a:pt x="0" y="2386130"/>
                </a:cubicBezTo>
                <a:cubicBezTo>
                  <a:pt x="22621" y="2144374"/>
                  <a:pt x="-27481" y="1911509"/>
                  <a:pt x="0" y="1753806"/>
                </a:cubicBezTo>
                <a:cubicBezTo>
                  <a:pt x="27481" y="1596103"/>
                  <a:pt x="25578" y="1249901"/>
                  <a:pt x="0" y="1121481"/>
                </a:cubicBezTo>
                <a:cubicBezTo>
                  <a:pt x="-25578" y="993061"/>
                  <a:pt x="591" y="760886"/>
                  <a:pt x="0" y="596533"/>
                </a:cubicBezTo>
                <a:cubicBezTo>
                  <a:pt x="-591" y="432180"/>
                  <a:pt x="13822" y="298007"/>
                  <a:pt x="0" y="0"/>
                </a:cubicBezTo>
                <a:close/>
              </a:path>
              <a:path w="11871702" h="3579195" stroke="0" extrusionOk="0">
                <a:moveTo>
                  <a:pt x="0" y="0"/>
                </a:moveTo>
                <a:cubicBezTo>
                  <a:pt x="158972" y="-11316"/>
                  <a:pt x="528851" y="-25943"/>
                  <a:pt x="698335" y="0"/>
                </a:cubicBezTo>
                <a:cubicBezTo>
                  <a:pt x="867819" y="25943"/>
                  <a:pt x="876311" y="8273"/>
                  <a:pt x="1040520" y="0"/>
                </a:cubicBezTo>
                <a:cubicBezTo>
                  <a:pt x="1204730" y="-8273"/>
                  <a:pt x="1369106" y="-3275"/>
                  <a:pt x="1501421" y="0"/>
                </a:cubicBezTo>
                <a:cubicBezTo>
                  <a:pt x="1633736" y="3275"/>
                  <a:pt x="1772055" y="-374"/>
                  <a:pt x="1843605" y="0"/>
                </a:cubicBezTo>
                <a:cubicBezTo>
                  <a:pt x="1915155" y="374"/>
                  <a:pt x="2402045" y="19732"/>
                  <a:pt x="2660658" y="0"/>
                </a:cubicBezTo>
                <a:cubicBezTo>
                  <a:pt x="2919271" y="-19732"/>
                  <a:pt x="2989874" y="-3639"/>
                  <a:pt x="3240276" y="0"/>
                </a:cubicBezTo>
                <a:cubicBezTo>
                  <a:pt x="3490678" y="3639"/>
                  <a:pt x="3682967" y="-38952"/>
                  <a:pt x="4057329" y="0"/>
                </a:cubicBezTo>
                <a:cubicBezTo>
                  <a:pt x="4431691" y="38952"/>
                  <a:pt x="4583048" y="-11497"/>
                  <a:pt x="4874381" y="0"/>
                </a:cubicBezTo>
                <a:cubicBezTo>
                  <a:pt x="5165714" y="11497"/>
                  <a:pt x="5145140" y="-9555"/>
                  <a:pt x="5335283" y="0"/>
                </a:cubicBezTo>
                <a:cubicBezTo>
                  <a:pt x="5525426" y="9555"/>
                  <a:pt x="6005442" y="-41961"/>
                  <a:pt x="6271052" y="0"/>
                </a:cubicBezTo>
                <a:cubicBezTo>
                  <a:pt x="6536662" y="41961"/>
                  <a:pt x="6480866" y="9859"/>
                  <a:pt x="6613236" y="0"/>
                </a:cubicBezTo>
                <a:cubicBezTo>
                  <a:pt x="6745606" y="-9859"/>
                  <a:pt x="7176769" y="-7418"/>
                  <a:pt x="7430289" y="0"/>
                </a:cubicBezTo>
                <a:cubicBezTo>
                  <a:pt x="7683809" y="7418"/>
                  <a:pt x="7733110" y="-6062"/>
                  <a:pt x="8009907" y="0"/>
                </a:cubicBezTo>
                <a:cubicBezTo>
                  <a:pt x="8286704" y="6062"/>
                  <a:pt x="8626019" y="16506"/>
                  <a:pt x="8945677" y="0"/>
                </a:cubicBezTo>
                <a:cubicBezTo>
                  <a:pt x="9265335" y="-16506"/>
                  <a:pt x="9237971" y="16633"/>
                  <a:pt x="9525295" y="0"/>
                </a:cubicBezTo>
                <a:cubicBezTo>
                  <a:pt x="9812619" y="-16633"/>
                  <a:pt x="10059443" y="-12407"/>
                  <a:pt x="10342347" y="0"/>
                </a:cubicBezTo>
                <a:cubicBezTo>
                  <a:pt x="10625251" y="12407"/>
                  <a:pt x="10823577" y="-5114"/>
                  <a:pt x="11040683" y="0"/>
                </a:cubicBezTo>
                <a:cubicBezTo>
                  <a:pt x="11257789" y="5114"/>
                  <a:pt x="11601293" y="-8067"/>
                  <a:pt x="11871702" y="0"/>
                </a:cubicBezTo>
                <a:cubicBezTo>
                  <a:pt x="11887895" y="203725"/>
                  <a:pt x="11860124" y="371940"/>
                  <a:pt x="11871702" y="596533"/>
                </a:cubicBezTo>
                <a:cubicBezTo>
                  <a:pt x="11883280" y="821126"/>
                  <a:pt x="11902385" y="1056487"/>
                  <a:pt x="11871702" y="1228857"/>
                </a:cubicBezTo>
                <a:cubicBezTo>
                  <a:pt x="11841019" y="1401227"/>
                  <a:pt x="11887382" y="1666174"/>
                  <a:pt x="11871702" y="1789598"/>
                </a:cubicBezTo>
                <a:cubicBezTo>
                  <a:pt x="11856022" y="1913022"/>
                  <a:pt x="11874661" y="2279273"/>
                  <a:pt x="11871702" y="2421922"/>
                </a:cubicBezTo>
                <a:cubicBezTo>
                  <a:pt x="11868743" y="2564571"/>
                  <a:pt x="11847886" y="2830690"/>
                  <a:pt x="11871702" y="3054246"/>
                </a:cubicBezTo>
                <a:cubicBezTo>
                  <a:pt x="11895518" y="3277802"/>
                  <a:pt x="11893913" y="3355062"/>
                  <a:pt x="11871702" y="3579195"/>
                </a:cubicBezTo>
                <a:cubicBezTo>
                  <a:pt x="11776387" y="3592507"/>
                  <a:pt x="11607701" y="3574092"/>
                  <a:pt x="11529518" y="3579195"/>
                </a:cubicBezTo>
                <a:cubicBezTo>
                  <a:pt x="11451335" y="3584298"/>
                  <a:pt x="10846488" y="3578003"/>
                  <a:pt x="10593748" y="3579195"/>
                </a:cubicBezTo>
                <a:cubicBezTo>
                  <a:pt x="10341008" y="3580388"/>
                  <a:pt x="10145310" y="3566511"/>
                  <a:pt x="10014130" y="3579195"/>
                </a:cubicBezTo>
                <a:cubicBezTo>
                  <a:pt x="9882950" y="3591879"/>
                  <a:pt x="9518855" y="3573353"/>
                  <a:pt x="9315794" y="3579195"/>
                </a:cubicBezTo>
                <a:cubicBezTo>
                  <a:pt x="9112733" y="3585037"/>
                  <a:pt x="8948099" y="3593028"/>
                  <a:pt x="8617459" y="3579195"/>
                </a:cubicBezTo>
                <a:cubicBezTo>
                  <a:pt x="8286819" y="3565362"/>
                  <a:pt x="8380287" y="3573994"/>
                  <a:pt x="8156558" y="3579195"/>
                </a:cubicBezTo>
                <a:cubicBezTo>
                  <a:pt x="7932829" y="3584396"/>
                  <a:pt x="7682097" y="3581573"/>
                  <a:pt x="7458222" y="3579195"/>
                </a:cubicBezTo>
                <a:cubicBezTo>
                  <a:pt x="7234347" y="3576817"/>
                  <a:pt x="6962888" y="3573883"/>
                  <a:pt x="6759887" y="3579195"/>
                </a:cubicBezTo>
                <a:cubicBezTo>
                  <a:pt x="6556887" y="3584507"/>
                  <a:pt x="6408681" y="3573225"/>
                  <a:pt x="6298985" y="3579195"/>
                </a:cubicBezTo>
                <a:cubicBezTo>
                  <a:pt x="6189289" y="3585165"/>
                  <a:pt x="5753681" y="3589885"/>
                  <a:pt x="5600650" y="3579195"/>
                </a:cubicBezTo>
                <a:cubicBezTo>
                  <a:pt x="5447619" y="3568505"/>
                  <a:pt x="5068813" y="3610254"/>
                  <a:pt x="4664881" y="3579195"/>
                </a:cubicBezTo>
                <a:cubicBezTo>
                  <a:pt x="4260949" y="3548136"/>
                  <a:pt x="4192428" y="3608038"/>
                  <a:pt x="3729111" y="3579195"/>
                </a:cubicBezTo>
                <a:cubicBezTo>
                  <a:pt x="3265794" y="3550353"/>
                  <a:pt x="3391818" y="3567197"/>
                  <a:pt x="3149493" y="3579195"/>
                </a:cubicBezTo>
                <a:cubicBezTo>
                  <a:pt x="2907168" y="3591193"/>
                  <a:pt x="2924780" y="3576609"/>
                  <a:pt x="2807308" y="3579195"/>
                </a:cubicBezTo>
                <a:cubicBezTo>
                  <a:pt x="2689836" y="3581781"/>
                  <a:pt x="2191559" y="3602774"/>
                  <a:pt x="1871539" y="3579195"/>
                </a:cubicBezTo>
                <a:cubicBezTo>
                  <a:pt x="1551519" y="3555616"/>
                  <a:pt x="1613208" y="3580976"/>
                  <a:pt x="1410638" y="3579195"/>
                </a:cubicBezTo>
                <a:cubicBezTo>
                  <a:pt x="1208068" y="3577414"/>
                  <a:pt x="1174950" y="3570864"/>
                  <a:pt x="1068453" y="3579195"/>
                </a:cubicBezTo>
                <a:cubicBezTo>
                  <a:pt x="961956" y="3587526"/>
                  <a:pt x="882172" y="3579718"/>
                  <a:pt x="726269" y="3579195"/>
                </a:cubicBezTo>
                <a:cubicBezTo>
                  <a:pt x="570366" y="3578672"/>
                  <a:pt x="234527" y="3589170"/>
                  <a:pt x="0" y="3579195"/>
                </a:cubicBezTo>
                <a:cubicBezTo>
                  <a:pt x="-13408" y="3386828"/>
                  <a:pt x="-4688" y="3268155"/>
                  <a:pt x="0" y="2982663"/>
                </a:cubicBezTo>
                <a:cubicBezTo>
                  <a:pt x="4688" y="2697171"/>
                  <a:pt x="2703" y="2588560"/>
                  <a:pt x="0" y="2386130"/>
                </a:cubicBezTo>
                <a:cubicBezTo>
                  <a:pt x="-2703" y="2183700"/>
                  <a:pt x="-3794" y="1981145"/>
                  <a:pt x="0" y="1753806"/>
                </a:cubicBezTo>
                <a:cubicBezTo>
                  <a:pt x="3794" y="1526467"/>
                  <a:pt x="4388" y="1437342"/>
                  <a:pt x="0" y="1193065"/>
                </a:cubicBezTo>
                <a:cubicBezTo>
                  <a:pt x="-4388" y="948788"/>
                  <a:pt x="6781" y="766776"/>
                  <a:pt x="0" y="524949"/>
                </a:cubicBezTo>
                <a:cubicBezTo>
                  <a:pt x="-6781" y="283122"/>
                  <a:pt x="-13691" y="252499"/>
                  <a:pt x="0" y="0"/>
                </a:cubicBezTo>
                <a:close/>
              </a:path>
            </a:pathLst>
          </a:custGeom>
          <a:solidFill>
            <a:srgbClr val="00467F"/>
          </a:solidFill>
          <a:ln>
            <a:extLst>
              <a:ext uri="{C807C97D-BFC1-408E-A445-0C87EB9F89A2}">
                <ask:lineSketchStyleProps xmlns:ask="http://schemas.microsoft.com/office/drawing/2018/sketchyshapes" sd="87792967">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9B4918AB-815A-8871-CD5B-BAD43F6FFC4E}"/>
              </a:ext>
            </a:extLst>
          </p:cNvPr>
          <p:cNvPicPr>
            <a:picLocks noChangeAspect="1"/>
          </p:cNvPicPr>
          <p:nvPr/>
        </p:nvPicPr>
        <p:blipFill>
          <a:blip r:embed="rId3"/>
          <a:stretch>
            <a:fillRect/>
          </a:stretch>
        </p:blipFill>
        <p:spPr>
          <a:xfrm>
            <a:off x="2415043" y="647547"/>
            <a:ext cx="7361913" cy="2041258"/>
          </a:xfrm>
          <a:prstGeom prst="rect">
            <a:avLst/>
          </a:prstGeom>
        </p:spPr>
      </p:pic>
      <p:sp>
        <p:nvSpPr>
          <p:cNvPr id="2" name="Title 1">
            <a:extLst>
              <a:ext uri="{FF2B5EF4-FFF2-40B4-BE49-F238E27FC236}">
                <a16:creationId xmlns:a16="http://schemas.microsoft.com/office/drawing/2014/main" id="{122979C4-27F9-78BF-CF10-D4B114297042}"/>
              </a:ext>
            </a:extLst>
          </p:cNvPr>
          <p:cNvSpPr>
            <a:spLocks noGrp="1"/>
          </p:cNvSpPr>
          <p:nvPr>
            <p:ph type="title"/>
          </p:nvPr>
        </p:nvSpPr>
        <p:spPr>
          <a:xfrm>
            <a:off x="1344869" y="3548197"/>
            <a:ext cx="9502261" cy="1325563"/>
          </a:xfrm>
        </p:spPr>
        <p:txBody>
          <a:bodyPr/>
          <a:lstStyle/>
          <a:p>
            <a:pPr algn="ctr"/>
            <a:r>
              <a:rPr lang="en-GB">
                <a:solidFill>
                  <a:schemeClr val="bg1"/>
                </a:solidFill>
              </a:rPr>
              <a:t>Guidance for using social media in your practice as a healthcare professional</a:t>
            </a:r>
          </a:p>
        </p:txBody>
      </p:sp>
      <p:grpSp>
        <p:nvGrpSpPr>
          <p:cNvPr id="20" name="Group 19">
            <a:extLst>
              <a:ext uri="{FF2B5EF4-FFF2-40B4-BE49-F238E27FC236}">
                <a16:creationId xmlns:a16="http://schemas.microsoft.com/office/drawing/2014/main" id="{7F0358CC-97F6-D7AF-47C6-3BD3CC1081D3}"/>
              </a:ext>
            </a:extLst>
          </p:cNvPr>
          <p:cNvGrpSpPr/>
          <p:nvPr/>
        </p:nvGrpSpPr>
        <p:grpSpPr>
          <a:xfrm>
            <a:off x="3811093" y="5284445"/>
            <a:ext cx="3771616" cy="968227"/>
            <a:chOff x="3668218" y="5269118"/>
            <a:chExt cx="3771616" cy="968227"/>
          </a:xfrm>
        </p:grpSpPr>
        <p:pic>
          <p:nvPicPr>
            <p:cNvPr id="9" name="Graphic 8" descr="Online Network with solid fill">
              <a:extLst>
                <a:ext uri="{FF2B5EF4-FFF2-40B4-BE49-F238E27FC236}">
                  <a16:creationId xmlns:a16="http://schemas.microsoft.com/office/drawing/2014/main" id="{8D9E32A4-DED8-A94A-330C-3148CFD5425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525434" y="5269118"/>
              <a:ext cx="914400" cy="914400"/>
            </a:xfrm>
            <a:prstGeom prst="rect">
              <a:avLst/>
            </a:prstGeom>
          </p:spPr>
        </p:pic>
        <p:grpSp>
          <p:nvGrpSpPr>
            <p:cNvPr id="19" name="Group 18">
              <a:extLst>
                <a:ext uri="{FF2B5EF4-FFF2-40B4-BE49-F238E27FC236}">
                  <a16:creationId xmlns:a16="http://schemas.microsoft.com/office/drawing/2014/main" id="{47100A12-13D7-47DD-EEF5-FB0447DFBCFC}"/>
                </a:ext>
              </a:extLst>
            </p:cNvPr>
            <p:cNvGrpSpPr/>
            <p:nvPr/>
          </p:nvGrpSpPr>
          <p:grpSpPr>
            <a:xfrm>
              <a:off x="3668218" y="5276649"/>
              <a:ext cx="2885791" cy="960696"/>
              <a:chOff x="3668218" y="5276649"/>
              <a:chExt cx="2885791" cy="960696"/>
            </a:xfrm>
          </p:grpSpPr>
          <p:pic>
            <p:nvPicPr>
              <p:cNvPr id="10" name="Graphic 9" descr="Open book outline">
                <a:extLst>
                  <a:ext uri="{FF2B5EF4-FFF2-40B4-BE49-F238E27FC236}">
                    <a16:creationId xmlns:a16="http://schemas.microsoft.com/office/drawing/2014/main" id="{53935B16-15E8-77C7-1927-0260D5B6949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639609" y="5276649"/>
                <a:ext cx="914400" cy="914400"/>
              </a:xfrm>
              <a:prstGeom prst="rect">
                <a:avLst/>
              </a:prstGeom>
            </p:spPr>
          </p:pic>
          <p:pic>
            <p:nvPicPr>
              <p:cNvPr id="12" name="Graphic 11" descr="Scroll outline">
                <a:extLst>
                  <a:ext uri="{FF2B5EF4-FFF2-40B4-BE49-F238E27FC236}">
                    <a16:creationId xmlns:a16="http://schemas.microsoft.com/office/drawing/2014/main" id="{3C76B569-7136-0701-76C4-C5D8A9EBDEB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668218" y="5322945"/>
                <a:ext cx="914400" cy="914400"/>
              </a:xfrm>
              <a:prstGeom prst="rect">
                <a:avLst/>
              </a:prstGeom>
            </p:spPr>
          </p:pic>
          <p:pic>
            <p:nvPicPr>
              <p:cNvPr id="13" name="Graphic 12" descr="Vlog with solid fill">
                <a:extLst>
                  <a:ext uri="{FF2B5EF4-FFF2-40B4-BE49-F238E27FC236}">
                    <a16:creationId xmlns:a16="http://schemas.microsoft.com/office/drawing/2014/main" id="{200EDC37-722E-DF97-9E73-E71BE60709B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651689" y="5296053"/>
                <a:ext cx="914400" cy="914400"/>
              </a:xfrm>
              <a:prstGeom prst="rect">
                <a:avLst/>
              </a:prstGeom>
            </p:spPr>
          </p:pic>
        </p:grpSp>
      </p:grpSp>
    </p:spTree>
    <p:extLst>
      <p:ext uri="{BB962C8B-B14F-4D97-AF65-F5344CB8AC3E}">
        <p14:creationId xmlns:p14="http://schemas.microsoft.com/office/powerpoint/2010/main" val="854372521"/>
      </p:ext>
    </p:extLst>
  </p:cSld>
  <p:clrMapOvr>
    <a:masterClrMapping/>
  </p:clrMapOvr>
  <mc:AlternateContent xmlns:mc="http://schemas.openxmlformats.org/markup-compatibility/2006" xmlns:p14="http://schemas.microsoft.com/office/powerpoint/2010/main">
    <mc:Choice Requires="p14">
      <p:transition spd="slow" p14:dur="2000" advTm="8253"/>
    </mc:Choice>
    <mc:Fallback xmlns="">
      <p:transition spd="slow" advTm="8253"/>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E484A-CBFD-EFB7-FE13-4D4655365E39}"/>
              </a:ext>
            </a:extLst>
          </p:cNvPr>
          <p:cNvSpPr>
            <a:spLocks noGrp="1"/>
          </p:cNvSpPr>
          <p:nvPr>
            <p:ph type="title"/>
          </p:nvPr>
        </p:nvSpPr>
        <p:spPr>
          <a:xfrm>
            <a:off x="749080" y="509878"/>
            <a:ext cx="4493217" cy="1325563"/>
          </a:xfrm>
        </p:spPr>
        <p:txBody>
          <a:bodyPr/>
          <a:lstStyle/>
          <a:p>
            <a:r>
              <a:rPr lang="en-GB">
                <a:solidFill>
                  <a:srgbClr val="00467F"/>
                </a:solidFill>
              </a:rPr>
              <a:t>What is the HCPC?</a:t>
            </a:r>
            <a:endParaRPr lang="en-GB">
              <a:solidFill>
                <a:srgbClr val="00467F"/>
              </a:solidFill>
              <a:cs typeface="Calibri Light"/>
            </a:endParaRPr>
          </a:p>
        </p:txBody>
      </p:sp>
      <p:pic>
        <p:nvPicPr>
          <p:cNvPr id="4" name="Picture 3">
            <a:extLst>
              <a:ext uri="{FF2B5EF4-FFF2-40B4-BE49-F238E27FC236}">
                <a16:creationId xmlns:a16="http://schemas.microsoft.com/office/drawing/2014/main" id="{B96EEEB5-61DF-3A57-9F48-996B29052149}"/>
              </a:ext>
            </a:extLst>
          </p:cNvPr>
          <p:cNvPicPr>
            <a:picLocks noChangeAspect="1"/>
          </p:cNvPicPr>
          <p:nvPr/>
        </p:nvPicPr>
        <p:blipFill>
          <a:blip r:embed="rId3"/>
          <a:stretch>
            <a:fillRect/>
          </a:stretch>
        </p:blipFill>
        <p:spPr>
          <a:xfrm>
            <a:off x="7266214" y="365125"/>
            <a:ext cx="4191000" cy="1162050"/>
          </a:xfrm>
          <a:prstGeom prst="rect">
            <a:avLst/>
          </a:prstGeom>
        </p:spPr>
      </p:pic>
      <p:sp>
        <p:nvSpPr>
          <p:cNvPr id="9" name="Rectangle 8">
            <a:extLst>
              <a:ext uri="{FF2B5EF4-FFF2-40B4-BE49-F238E27FC236}">
                <a16:creationId xmlns:a16="http://schemas.microsoft.com/office/drawing/2014/main" id="{0364980F-4CA1-BF66-2692-FC19131C5FB3}"/>
              </a:ext>
            </a:extLst>
          </p:cNvPr>
          <p:cNvSpPr/>
          <p:nvPr/>
        </p:nvSpPr>
        <p:spPr>
          <a:xfrm>
            <a:off x="648498" y="1817176"/>
            <a:ext cx="5102503" cy="4241839"/>
          </a:xfrm>
          <a:custGeom>
            <a:avLst/>
            <a:gdLst>
              <a:gd name="connsiteX0" fmla="*/ 0 w 5102503"/>
              <a:gd name="connsiteY0" fmla="*/ 0 h 4241839"/>
              <a:gd name="connsiteX1" fmla="*/ 739863 w 5102503"/>
              <a:gd name="connsiteY1" fmla="*/ 0 h 4241839"/>
              <a:gd name="connsiteX2" fmla="*/ 1428701 w 5102503"/>
              <a:gd name="connsiteY2" fmla="*/ 0 h 4241839"/>
              <a:gd name="connsiteX3" fmla="*/ 2066514 w 5102503"/>
              <a:gd name="connsiteY3" fmla="*/ 0 h 4241839"/>
              <a:gd name="connsiteX4" fmla="*/ 2602277 w 5102503"/>
              <a:gd name="connsiteY4" fmla="*/ 0 h 4241839"/>
              <a:gd name="connsiteX5" fmla="*/ 3189064 w 5102503"/>
              <a:gd name="connsiteY5" fmla="*/ 0 h 4241839"/>
              <a:gd name="connsiteX6" fmla="*/ 3724827 w 5102503"/>
              <a:gd name="connsiteY6" fmla="*/ 0 h 4241839"/>
              <a:gd name="connsiteX7" fmla="*/ 4464690 w 5102503"/>
              <a:gd name="connsiteY7" fmla="*/ 0 h 4241839"/>
              <a:gd name="connsiteX8" fmla="*/ 5102503 w 5102503"/>
              <a:gd name="connsiteY8" fmla="*/ 0 h 4241839"/>
              <a:gd name="connsiteX9" fmla="*/ 5102503 w 5102503"/>
              <a:gd name="connsiteY9" fmla="*/ 605977 h 4241839"/>
              <a:gd name="connsiteX10" fmla="*/ 5102503 w 5102503"/>
              <a:gd name="connsiteY10" fmla="*/ 1127117 h 4241839"/>
              <a:gd name="connsiteX11" fmla="*/ 5102503 w 5102503"/>
              <a:gd name="connsiteY11" fmla="*/ 1775513 h 4241839"/>
              <a:gd name="connsiteX12" fmla="*/ 5102503 w 5102503"/>
              <a:gd name="connsiteY12" fmla="*/ 2423908 h 4241839"/>
              <a:gd name="connsiteX13" fmla="*/ 5102503 w 5102503"/>
              <a:gd name="connsiteY13" fmla="*/ 3072303 h 4241839"/>
              <a:gd name="connsiteX14" fmla="*/ 5102503 w 5102503"/>
              <a:gd name="connsiteY14" fmla="*/ 3635862 h 4241839"/>
              <a:gd name="connsiteX15" fmla="*/ 5102503 w 5102503"/>
              <a:gd name="connsiteY15" fmla="*/ 4241839 h 4241839"/>
              <a:gd name="connsiteX16" fmla="*/ 4515715 w 5102503"/>
              <a:gd name="connsiteY16" fmla="*/ 4241839 h 4241839"/>
              <a:gd name="connsiteX17" fmla="*/ 3877902 w 5102503"/>
              <a:gd name="connsiteY17" fmla="*/ 4241839 h 4241839"/>
              <a:gd name="connsiteX18" fmla="*/ 3393164 w 5102503"/>
              <a:gd name="connsiteY18" fmla="*/ 4241839 h 4241839"/>
              <a:gd name="connsiteX19" fmla="*/ 2806377 w 5102503"/>
              <a:gd name="connsiteY19" fmla="*/ 4241839 h 4241839"/>
              <a:gd name="connsiteX20" fmla="*/ 2168564 w 5102503"/>
              <a:gd name="connsiteY20" fmla="*/ 4241839 h 4241839"/>
              <a:gd name="connsiteX21" fmla="*/ 1530751 w 5102503"/>
              <a:gd name="connsiteY21" fmla="*/ 4241839 h 4241839"/>
              <a:gd name="connsiteX22" fmla="*/ 841913 w 5102503"/>
              <a:gd name="connsiteY22" fmla="*/ 4241839 h 4241839"/>
              <a:gd name="connsiteX23" fmla="*/ 0 w 5102503"/>
              <a:gd name="connsiteY23" fmla="*/ 4241839 h 4241839"/>
              <a:gd name="connsiteX24" fmla="*/ 0 w 5102503"/>
              <a:gd name="connsiteY24" fmla="*/ 3593444 h 4241839"/>
              <a:gd name="connsiteX25" fmla="*/ 0 w 5102503"/>
              <a:gd name="connsiteY25" fmla="*/ 3114722 h 4241839"/>
              <a:gd name="connsiteX26" fmla="*/ 0 w 5102503"/>
              <a:gd name="connsiteY26" fmla="*/ 2466326 h 4241839"/>
              <a:gd name="connsiteX27" fmla="*/ 0 w 5102503"/>
              <a:gd name="connsiteY27" fmla="*/ 1775513 h 4241839"/>
              <a:gd name="connsiteX28" fmla="*/ 0 w 5102503"/>
              <a:gd name="connsiteY28" fmla="*/ 1169536 h 4241839"/>
              <a:gd name="connsiteX29" fmla="*/ 0 w 5102503"/>
              <a:gd name="connsiteY29" fmla="*/ 690814 h 4241839"/>
              <a:gd name="connsiteX30" fmla="*/ 0 w 5102503"/>
              <a:gd name="connsiteY30" fmla="*/ 0 h 4241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102503" h="4241839" fill="none" extrusionOk="0">
                <a:moveTo>
                  <a:pt x="0" y="0"/>
                </a:moveTo>
                <a:cubicBezTo>
                  <a:pt x="344849" y="14507"/>
                  <a:pt x="401021" y="29011"/>
                  <a:pt x="739863" y="0"/>
                </a:cubicBezTo>
                <a:cubicBezTo>
                  <a:pt x="1078705" y="-29011"/>
                  <a:pt x="1151476" y="11537"/>
                  <a:pt x="1428701" y="0"/>
                </a:cubicBezTo>
                <a:cubicBezTo>
                  <a:pt x="1705926" y="-11537"/>
                  <a:pt x="1933126" y="11592"/>
                  <a:pt x="2066514" y="0"/>
                </a:cubicBezTo>
                <a:cubicBezTo>
                  <a:pt x="2199902" y="-11592"/>
                  <a:pt x="2412628" y="11738"/>
                  <a:pt x="2602277" y="0"/>
                </a:cubicBezTo>
                <a:cubicBezTo>
                  <a:pt x="2791926" y="-11738"/>
                  <a:pt x="2993403" y="-18601"/>
                  <a:pt x="3189064" y="0"/>
                </a:cubicBezTo>
                <a:cubicBezTo>
                  <a:pt x="3384725" y="18601"/>
                  <a:pt x="3478495" y="109"/>
                  <a:pt x="3724827" y="0"/>
                </a:cubicBezTo>
                <a:cubicBezTo>
                  <a:pt x="3971159" y="-109"/>
                  <a:pt x="4293140" y="-22902"/>
                  <a:pt x="4464690" y="0"/>
                </a:cubicBezTo>
                <a:cubicBezTo>
                  <a:pt x="4636240" y="22902"/>
                  <a:pt x="4803723" y="4082"/>
                  <a:pt x="5102503" y="0"/>
                </a:cubicBezTo>
                <a:cubicBezTo>
                  <a:pt x="5094040" y="144720"/>
                  <a:pt x="5124608" y="353919"/>
                  <a:pt x="5102503" y="605977"/>
                </a:cubicBezTo>
                <a:cubicBezTo>
                  <a:pt x="5080398" y="858035"/>
                  <a:pt x="5095253" y="916482"/>
                  <a:pt x="5102503" y="1127117"/>
                </a:cubicBezTo>
                <a:cubicBezTo>
                  <a:pt x="5109753" y="1337752"/>
                  <a:pt x="5083879" y="1473623"/>
                  <a:pt x="5102503" y="1775513"/>
                </a:cubicBezTo>
                <a:cubicBezTo>
                  <a:pt x="5121127" y="2077403"/>
                  <a:pt x="5119515" y="2241535"/>
                  <a:pt x="5102503" y="2423908"/>
                </a:cubicBezTo>
                <a:cubicBezTo>
                  <a:pt x="5085491" y="2606281"/>
                  <a:pt x="5090011" y="2843035"/>
                  <a:pt x="5102503" y="3072303"/>
                </a:cubicBezTo>
                <a:cubicBezTo>
                  <a:pt x="5114995" y="3301572"/>
                  <a:pt x="5091357" y="3363031"/>
                  <a:pt x="5102503" y="3635862"/>
                </a:cubicBezTo>
                <a:cubicBezTo>
                  <a:pt x="5113649" y="3908693"/>
                  <a:pt x="5096038" y="4024383"/>
                  <a:pt x="5102503" y="4241839"/>
                </a:cubicBezTo>
                <a:cubicBezTo>
                  <a:pt x="4934027" y="4243956"/>
                  <a:pt x="4687882" y="4221125"/>
                  <a:pt x="4515715" y="4241839"/>
                </a:cubicBezTo>
                <a:cubicBezTo>
                  <a:pt x="4343548" y="4262553"/>
                  <a:pt x="4113360" y="4240035"/>
                  <a:pt x="3877902" y="4241839"/>
                </a:cubicBezTo>
                <a:cubicBezTo>
                  <a:pt x="3642444" y="4243643"/>
                  <a:pt x="3598543" y="4235978"/>
                  <a:pt x="3393164" y="4241839"/>
                </a:cubicBezTo>
                <a:cubicBezTo>
                  <a:pt x="3187785" y="4247700"/>
                  <a:pt x="3072399" y="4259376"/>
                  <a:pt x="2806377" y="4241839"/>
                </a:cubicBezTo>
                <a:cubicBezTo>
                  <a:pt x="2540355" y="4224302"/>
                  <a:pt x="2387455" y="4214007"/>
                  <a:pt x="2168564" y="4241839"/>
                </a:cubicBezTo>
                <a:cubicBezTo>
                  <a:pt x="1949673" y="4269671"/>
                  <a:pt x="1804342" y="4251664"/>
                  <a:pt x="1530751" y="4241839"/>
                </a:cubicBezTo>
                <a:cubicBezTo>
                  <a:pt x="1257160" y="4232014"/>
                  <a:pt x="1062879" y="4262789"/>
                  <a:pt x="841913" y="4241839"/>
                </a:cubicBezTo>
                <a:cubicBezTo>
                  <a:pt x="620947" y="4220889"/>
                  <a:pt x="187212" y="4267697"/>
                  <a:pt x="0" y="4241839"/>
                </a:cubicBezTo>
                <a:cubicBezTo>
                  <a:pt x="-20528" y="4045935"/>
                  <a:pt x="8140" y="3853741"/>
                  <a:pt x="0" y="3593444"/>
                </a:cubicBezTo>
                <a:cubicBezTo>
                  <a:pt x="-8140" y="3333148"/>
                  <a:pt x="-17285" y="3353177"/>
                  <a:pt x="0" y="3114722"/>
                </a:cubicBezTo>
                <a:cubicBezTo>
                  <a:pt x="17285" y="2876267"/>
                  <a:pt x="27879" y="2746341"/>
                  <a:pt x="0" y="2466326"/>
                </a:cubicBezTo>
                <a:cubicBezTo>
                  <a:pt x="-27879" y="2186311"/>
                  <a:pt x="13567" y="1976741"/>
                  <a:pt x="0" y="1775513"/>
                </a:cubicBezTo>
                <a:cubicBezTo>
                  <a:pt x="-13567" y="1574285"/>
                  <a:pt x="-10240" y="1306872"/>
                  <a:pt x="0" y="1169536"/>
                </a:cubicBezTo>
                <a:cubicBezTo>
                  <a:pt x="10240" y="1032200"/>
                  <a:pt x="14743" y="905622"/>
                  <a:pt x="0" y="690814"/>
                </a:cubicBezTo>
                <a:cubicBezTo>
                  <a:pt x="-14743" y="476006"/>
                  <a:pt x="-21897" y="260710"/>
                  <a:pt x="0" y="0"/>
                </a:cubicBezTo>
                <a:close/>
              </a:path>
              <a:path w="5102503" h="4241839" stroke="0" extrusionOk="0">
                <a:moveTo>
                  <a:pt x="0" y="0"/>
                </a:moveTo>
                <a:cubicBezTo>
                  <a:pt x="210234" y="-5920"/>
                  <a:pt x="368088" y="149"/>
                  <a:pt x="484738" y="0"/>
                </a:cubicBezTo>
                <a:cubicBezTo>
                  <a:pt x="601388" y="-149"/>
                  <a:pt x="850857" y="25367"/>
                  <a:pt x="1020501" y="0"/>
                </a:cubicBezTo>
                <a:cubicBezTo>
                  <a:pt x="1190145" y="-25367"/>
                  <a:pt x="1412273" y="-10293"/>
                  <a:pt x="1607288" y="0"/>
                </a:cubicBezTo>
                <a:cubicBezTo>
                  <a:pt x="1802303" y="10293"/>
                  <a:pt x="2116550" y="33485"/>
                  <a:pt x="2347151" y="0"/>
                </a:cubicBezTo>
                <a:cubicBezTo>
                  <a:pt x="2577752" y="-33485"/>
                  <a:pt x="2671341" y="17782"/>
                  <a:pt x="2984964" y="0"/>
                </a:cubicBezTo>
                <a:cubicBezTo>
                  <a:pt x="3298587" y="-17782"/>
                  <a:pt x="3319231" y="-8982"/>
                  <a:pt x="3520727" y="0"/>
                </a:cubicBezTo>
                <a:cubicBezTo>
                  <a:pt x="3722223" y="8982"/>
                  <a:pt x="3904478" y="8877"/>
                  <a:pt x="4107515" y="0"/>
                </a:cubicBezTo>
                <a:cubicBezTo>
                  <a:pt x="4310552" y="-8877"/>
                  <a:pt x="4615784" y="-24011"/>
                  <a:pt x="5102503" y="0"/>
                </a:cubicBezTo>
                <a:cubicBezTo>
                  <a:pt x="5069751" y="233135"/>
                  <a:pt x="5089682" y="426363"/>
                  <a:pt x="5102503" y="690814"/>
                </a:cubicBezTo>
                <a:cubicBezTo>
                  <a:pt x="5115324" y="955265"/>
                  <a:pt x="5117897" y="1027253"/>
                  <a:pt x="5102503" y="1339209"/>
                </a:cubicBezTo>
                <a:cubicBezTo>
                  <a:pt x="5087109" y="1651166"/>
                  <a:pt x="5091372" y="1675071"/>
                  <a:pt x="5102503" y="1817931"/>
                </a:cubicBezTo>
                <a:cubicBezTo>
                  <a:pt x="5113634" y="1960791"/>
                  <a:pt x="5124174" y="2241475"/>
                  <a:pt x="5102503" y="2423908"/>
                </a:cubicBezTo>
                <a:cubicBezTo>
                  <a:pt x="5080832" y="2606341"/>
                  <a:pt x="5105642" y="2776600"/>
                  <a:pt x="5102503" y="2945048"/>
                </a:cubicBezTo>
                <a:cubicBezTo>
                  <a:pt x="5099364" y="3113496"/>
                  <a:pt x="5128650" y="3354454"/>
                  <a:pt x="5102503" y="3593444"/>
                </a:cubicBezTo>
                <a:cubicBezTo>
                  <a:pt x="5076356" y="3832434"/>
                  <a:pt x="5070535" y="4042437"/>
                  <a:pt x="5102503" y="4241839"/>
                </a:cubicBezTo>
                <a:cubicBezTo>
                  <a:pt x="4812672" y="4221823"/>
                  <a:pt x="4671960" y="4239222"/>
                  <a:pt x="4515715" y="4241839"/>
                </a:cubicBezTo>
                <a:cubicBezTo>
                  <a:pt x="4359470" y="4244456"/>
                  <a:pt x="4051762" y="4249873"/>
                  <a:pt x="3877902" y="4241839"/>
                </a:cubicBezTo>
                <a:cubicBezTo>
                  <a:pt x="3704042" y="4233805"/>
                  <a:pt x="3472178" y="4245788"/>
                  <a:pt x="3342139" y="4241839"/>
                </a:cubicBezTo>
                <a:cubicBezTo>
                  <a:pt x="3212100" y="4237890"/>
                  <a:pt x="2956041" y="4225060"/>
                  <a:pt x="2755352" y="4241839"/>
                </a:cubicBezTo>
                <a:cubicBezTo>
                  <a:pt x="2554663" y="4258618"/>
                  <a:pt x="2227701" y="4225819"/>
                  <a:pt x="2015489" y="4241839"/>
                </a:cubicBezTo>
                <a:cubicBezTo>
                  <a:pt x="1803277" y="4257859"/>
                  <a:pt x="1519218" y="4234976"/>
                  <a:pt x="1377676" y="4241839"/>
                </a:cubicBezTo>
                <a:cubicBezTo>
                  <a:pt x="1236134" y="4248702"/>
                  <a:pt x="935827" y="4258729"/>
                  <a:pt x="790888" y="4241839"/>
                </a:cubicBezTo>
                <a:cubicBezTo>
                  <a:pt x="645949" y="4224949"/>
                  <a:pt x="210656" y="4243708"/>
                  <a:pt x="0" y="4241839"/>
                </a:cubicBezTo>
                <a:cubicBezTo>
                  <a:pt x="16641" y="4031539"/>
                  <a:pt x="8781" y="3855837"/>
                  <a:pt x="0" y="3593444"/>
                </a:cubicBezTo>
                <a:cubicBezTo>
                  <a:pt x="-8781" y="3331051"/>
                  <a:pt x="13518" y="3228544"/>
                  <a:pt x="0" y="3029885"/>
                </a:cubicBezTo>
                <a:cubicBezTo>
                  <a:pt x="-13518" y="2831226"/>
                  <a:pt x="10822" y="2575978"/>
                  <a:pt x="0" y="2423908"/>
                </a:cubicBezTo>
                <a:cubicBezTo>
                  <a:pt x="-10822" y="2271838"/>
                  <a:pt x="-19511" y="2001446"/>
                  <a:pt x="0" y="1817931"/>
                </a:cubicBezTo>
                <a:cubicBezTo>
                  <a:pt x="19511" y="1634416"/>
                  <a:pt x="2481" y="1342880"/>
                  <a:pt x="0" y="1127117"/>
                </a:cubicBezTo>
                <a:cubicBezTo>
                  <a:pt x="-2481" y="911354"/>
                  <a:pt x="13006" y="766657"/>
                  <a:pt x="0" y="648395"/>
                </a:cubicBezTo>
                <a:cubicBezTo>
                  <a:pt x="-13006" y="530133"/>
                  <a:pt x="-9189" y="243537"/>
                  <a:pt x="0" y="0"/>
                </a:cubicBezTo>
                <a:close/>
              </a:path>
            </a:pathLst>
          </a:custGeom>
          <a:solidFill>
            <a:srgbClr val="00467F"/>
          </a:solidFill>
          <a:ln>
            <a:extLst>
              <a:ext uri="{C807C97D-BFC1-408E-A445-0C87EB9F89A2}">
                <ask:lineSketchStyleProps xmlns:ask="http://schemas.microsoft.com/office/drawing/2018/sketchyshapes" sd="2756406396">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rgbClr val="00467F"/>
              </a:solidFill>
            </a:endParaRPr>
          </a:p>
        </p:txBody>
      </p:sp>
      <p:sp>
        <p:nvSpPr>
          <p:cNvPr id="8" name="TextBox 7">
            <a:extLst>
              <a:ext uri="{FF2B5EF4-FFF2-40B4-BE49-F238E27FC236}">
                <a16:creationId xmlns:a16="http://schemas.microsoft.com/office/drawing/2014/main" id="{819EFF29-D5E0-8C58-45D3-7C1BE2D71FAD}"/>
              </a:ext>
            </a:extLst>
          </p:cNvPr>
          <p:cNvSpPr txBox="1"/>
          <p:nvPr/>
        </p:nvSpPr>
        <p:spPr>
          <a:xfrm>
            <a:off x="749080" y="1780282"/>
            <a:ext cx="4901340" cy="4062651"/>
          </a:xfrm>
          <a:prstGeom prst="rect">
            <a:avLst/>
          </a:prstGeom>
          <a:noFill/>
        </p:spPr>
        <p:txBody>
          <a:bodyPr wrap="square" rtlCol="0">
            <a:spAutoFit/>
          </a:bodyPr>
          <a:lstStyle/>
          <a:p>
            <a:pPr marL="457200" indent="-457200">
              <a:lnSpc>
                <a:spcPct val="150000"/>
              </a:lnSpc>
              <a:buFont typeface="Wingdings" panose="05000000000000000000" pitchFamily="2" charset="2"/>
              <a:buChar char="§"/>
            </a:pPr>
            <a:r>
              <a:rPr lang="en-GB" sz="3200">
                <a:solidFill>
                  <a:schemeClr val="bg1"/>
                </a:solidFill>
              </a:rPr>
              <a:t>Regulates health and care professions</a:t>
            </a:r>
          </a:p>
          <a:p>
            <a:pPr marL="457200" indent="-457200">
              <a:lnSpc>
                <a:spcPct val="150000"/>
              </a:lnSpc>
              <a:buFont typeface="Wingdings" panose="05000000000000000000" pitchFamily="2" charset="2"/>
              <a:buChar char="§"/>
            </a:pPr>
            <a:r>
              <a:rPr lang="en-GB" sz="3200">
                <a:solidFill>
                  <a:schemeClr val="bg1"/>
                </a:solidFill>
              </a:rPr>
              <a:t>Set standards of practice</a:t>
            </a:r>
          </a:p>
          <a:p>
            <a:pPr marL="457200" indent="-457200">
              <a:lnSpc>
                <a:spcPct val="150000"/>
              </a:lnSpc>
              <a:buFont typeface="Wingdings" panose="05000000000000000000" pitchFamily="2" charset="2"/>
              <a:buChar char="§"/>
            </a:pPr>
            <a:r>
              <a:rPr lang="en-GB" sz="3200">
                <a:solidFill>
                  <a:schemeClr val="bg1"/>
                </a:solidFill>
              </a:rPr>
              <a:t>Keep a register</a:t>
            </a:r>
          </a:p>
          <a:p>
            <a:pPr marL="457200" indent="-457200">
              <a:lnSpc>
                <a:spcPct val="150000"/>
              </a:lnSpc>
              <a:buFont typeface="Wingdings" panose="05000000000000000000" pitchFamily="2" charset="2"/>
              <a:buChar char="§"/>
            </a:pPr>
            <a:r>
              <a:rPr lang="en-GB" sz="3200">
                <a:solidFill>
                  <a:schemeClr val="bg1"/>
                </a:solidFill>
              </a:rPr>
              <a:t>Protect the public</a:t>
            </a:r>
          </a:p>
          <a:p>
            <a:endParaRPr lang="en-GB"/>
          </a:p>
        </p:txBody>
      </p:sp>
      <p:sp>
        <p:nvSpPr>
          <p:cNvPr id="11" name="TextBox 10">
            <a:extLst>
              <a:ext uri="{FF2B5EF4-FFF2-40B4-BE49-F238E27FC236}">
                <a16:creationId xmlns:a16="http://schemas.microsoft.com/office/drawing/2014/main" id="{DB653CEF-099B-C745-78CF-97286706AE77}"/>
              </a:ext>
            </a:extLst>
          </p:cNvPr>
          <p:cNvSpPr txBox="1"/>
          <p:nvPr/>
        </p:nvSpPr>
        <p:spPr>
          <a:xfrm>
            <a:off x="6488627" y="1800305"/>
            <a:ext cx="5102503" cy="4448013"/>
          </a:xfrm>
          <a:custGeom>
            <a:avLst/>
            <a:gdLst>
              <a:gd name="connsiteX0" fmla="*/ 0 w 5102503"/>
              <a:gd name="connsiteY0" fmla="*/ 0 h 4448013"/>
              <a:gd name="connsiteX1" fmla="*/ 535763 w 5102503"/>
              <a:gd name="connsiteY1" fmla="*/ 0 h 4448013"/>
              <a:gd name="connsiteX2" fmla="*/ 1071526 w 5102503"/>
              <a:gd name="connsiteY2" fmla="*/ 0 h 4448013"/>
              <a:gd name="connsiteX3" fmla="*/ 1556263 w 5102503"/>
              <a:gd name="connsiteY3" fmla="*/ 0 h 4448013"/>
              <a:gd name="connsiteX4" fmla="*/ 2041001 w 5102503"/>
              <a:gd name="connsiteY4" fmla="*/ 0 h 4448013"/>
              <a:gd name="connsiteX5" fmla="*/ 2678814 w 5102503"/>
              <a:gd name="connsiteY5" fmla="*/ 0 h 4448013"/>
              <a:gd name="connsiteX6" fmla="*/ 3418677 w 5102503"/>
              <a:gd name="connsiteY6" fmla="*/ 0 h 4448013"/>
              <a:gd name="connsiteX7" fmla="*/ 4107515 w 5102503"/>
              <a:gd name="connsiteY7" fmla="*/ 0 h 4448013"/>
              <a:gd name="connsiteX8" fmla="*/ 5102503 w 5102503"/>
              <a:gd name="connsiteY8" fmla="*/ 0 h 4448013"/>
              <a:gd name="connsiteX9" fmla="*/ 5102503 w 5102503"/>
              <a:gd name="connsiteY9" fmla="*/ 724391 h 4448013"/>
              <a:gd name="connsiteX10" fmla="*/ 5102503 w 5102503"/>
              <a:gd name="connsiteY10" fmla="*/ 1359821 h 4448013"/>
              <a:gd name="connsiteX11" fmla="*/ 5102503 w 5102503"/>
              <a:gd name="connsiteY11" fmla="*/ 2084212 h 4448013"/>
              <a:gd name="connsiteX12" fmla="*/ 5102503 w 5102503"/>
              <a:gd name="connsiteY12" fmla="*/ 2586202 h 4448013"/>
              <a:gd name="connsiteX13" fmla="*/ 5102503 w 5102503"/>
              <a:gd name="connsiteY13" fmla="*/ 3177152 h 4448013"/>
              <a:gd name="connsiteX14" fmla="*/ 5102503 w 5102503"/>
              <a:gd name="connsiteY14" fmla="*/ 3812583 h 4448013"/>
              <a:gd name="connsiteX15" fmla="*/ 5102503 w 5102503"/>
              <a:gd name="connsiteY15" fmla="*/ 4448013 h 4448013"/>
              <a:gd name="connsiteX16" fmla="*/ 4515715 w 5102503"/>
              <a:gd name="connsiteY16" fmla="*/ 4448013 h 4448013"/>
              <a:gd name="connsiteX17" fmla="*/ 3928927 w 5102503"/>
              <a:gd name="connsiteY17" fmla="*/ 4448013 h 4448013"/>
              <a:gd name="connsiteX18" fmla="*/ 3291114 w 5102503"/>
              <a:gd name="connsiteY18" fmla="*/ 4448013 h 4448013"/>
              <a:gd name="connsiteX19" fmla="*/ 2704327 w 5102503"/>
              <a:gd name="connsiteY19" fmla="*/ 4448013 h 4448013"/>
              <a:gd name="connsiteX20" fmla="*/ 2219589 w 5102503"/>
              <a:gd name="connsiteY20" fmla="*/ 4448013 h 4448013"/>
              <a:gd name="connsiteX21" fmla="*/ 1530751 w 5102503"/>
              <a:gd name="connsiteY21" fmla="*/ 4448013 h 4448013"/>
              <a:gd name="connsiteX22" fmla="*/ 841913 w 5102503"/>
              <a:gd name="connsiteY22" fmla="*/ 4448013 h 4448013"/>
              <a:gd name="connsiteX23" fmla="*/ 0 w 5102503"/>
              <a:gd name="connsiteY23" fmla="*/ 4448013 h 4448013"/>
              <a:gd name="connsiteX24" fmla="*/ 0 w 5102503"/>
              <a:gd name="connsiteY24" fmla="*/ 3812583 h 4448013"/>
              <a:gd name="connsiteX25" fmla="*/ 0 w 5102503"/>
              <a:gd name="connsiteY25" fmla="*/ 3266112 h 4448013"/>
              <a:gd name="connsiteX26" fmla="*/ 0 w 5102503"/>
              <a:gd name="connsiteY26" fmla="*/ 2541722 h 4448013"/>
              <a:gd name="connsiteX27" fmla="*/ 0 w 5102503"/>
              <a:gd name="connsiteY27" fmla="*/ 1906291 h 4448013"/>
              <a:gd name="connsiteX28" fmla="*/ 0 w 5102503"/>
              <a:gd name="connsiteY28" fmla="*/ 1404301 h 4448013"/>
              <a:gd name="connsiteX29" fmla="*/ 0 w 5102503"/>
              <a:gd name="connsiteY29" fmla="*/ 768871 h 4448013"/>
              <a:gd name="connsiteX30" fmla="*/ 0 w 5102503"/>
              <a:gd name="connsiteY30" fmla="*/ 0 h 4448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102503" h="4448013" extrusionOk="0">
                <a:moveTo>
                  <a:pt x="0" y="0"/>
                </a:moveTo>
                <a:cubicBezTo>
                  <a:pt x="164035" y="26186"/>
                  <a:pt x="326920" y="-3834"/>
                  <a:pt x="535763" y="0"/>
                </a:cubicBezTo>
                <a:cubicBezTo>
                  <a:pt x="744606" y="3834"/>
                  <a:pt x="957429" y="23737"/>
                  <a:pt x="1071526" y="0"/>
                </a:cubicBezTo>
                <a:cubicBezTo>
                  <a:pt x="1185623" y="-23737"/>
                  <a:pt x="1371728" y="-23227"/>
                  <a:pt x="1556263" y="0"/>
                </a:cubicBezTo>
                <a:cubicBezTo>
                  <a:pt x="1740798" y="23227"/>
                  <a:pt x="1857235" y="-21062"/>
                  <a:pt x="2041001" y="0"/>
                </a:cubicBezTo>
                <a:cubicBezTo>
                  <a:pt x="2224767" y="21062"/>
                  <a:pt x="2382759" y="-21167"/>
                  <a:pt x="2678814" y="0"/>
                </a:cubicBezTo>
                <a:cubicBezTo>
                  <a:pt x="2974869" y="21167"/>
                  <a:pt x="3152682" y="-30423"/>
                  <a:pt x="3418677" y="0"/>
                </a:cubicBezTo>
                <a:cubicBezTo>
                  <a:pt x="3684672" y="30423"/>
                  <a:pt x="3896803" y="-30443"/>
                  <a:pt x="4107515" y="0"/>
                </a:cubicBezTo>
                <a:cubicBezTo>
                  <a:pt x="4318227" y="30443"/>
                  <a:pt x="4743176" y="35931"/>
                  <a:pt x="5102503" y="0"/>
                </a:cubicBezTo>
                <a:cubicBezTo>
                  <a:pt x="5068442" y="177009"/>
                  <a:pt x="5079922" y="496861"/>
                  <a:pt x="5102503" y="724391"/>
                </a:cubicBezTo>
                <a:cubicBezTo>
                  <a:pt x="5125084" y="951921"/>
                  <a:pt x="5122743" y="1077844"/>
                  <a:pt x="5102503" y="1359821"/>
                </a:cubicBezTo>
                <a:cubicBezTo>
                  <a:pt x="5082264" y="1641798"/>
                  <a:pt x="5072323" y="1866747"/>
                  <a:pt x="5102503" y="2084212"/>
                </a:cubicBezTo>
                <a:cubicBezTo>
                  <a:pt x="5132683" y="2301677"/>
                  <a:pt x="5106257" y="2485038"/>
                  <a:pt x="5102503" y="2586202"/>
                </a:cubicBezTo>
                <a:cubicBezTo>
                  <a:pt x="5098750" y="2687366"/>
                  <a:pt x="5108264" y="2900265"/>
                  <a:pt x="5102503" y="3177152"/>
                </a:cubicBezTo>
                <a:cubicBezTo>
                  <a:pt x="5096743" y="3454039"/>
                  <a:pt x="5113851" y="3643898"/>
                  <a:pt x="5102503" y="3812583"/>
                </a:cubicBezTo>
                <a:cubicBezTo>
                  <a:pt x="5091155" y="3981268"/>
                  <a:pt x="5074263" y="4299504"/>
                  <a:pt x="5102503" y="4448013"/>
                </a:cubicBezTo>
                <a:cubicBezTo>
                  <a:pt x="4977997" y="4423783"/>
                  <a:pt x="4808061" y="4470321"/>
                  <a:pt x="4515715" y="4448013"/>
                </a:cubicBezTo>
                <a:cubicBezTo>
                  <a:pt x="4223369" y="4425705"/>
                  <a:pt x="4167926" y="4423680"/>
                  <a:pt x="3928927" y="4448013"/>
                </a:cubicBezTo>
                <a:cubicBezTo>
                  <a:pt x="3689928" y="4472346"/>
                  <a:pt x="3490334" y="4446551"/>
                  <a:pt x="3291114" y="4448013"/>
                </a:cubicBezTo>
                <a:cubicBezTo>
                  <a:pt x="3091894" y="4449475"/>
                  <a:pt x="2845454" y="4438449"/>
                  <a:pt x="2704327" y="4448013"/>
                </a:cubicBezTo>
                <a:cubicBezTo>
                  <a:pt x="2563200" y="4457577"/>
                  <a:pt x="2348725" y="4459486"/>
                  <a:pt x="2219589" y="4448013"/>
                </a:cubicBezTo>
                <a:cubicBezTo>
                  <a:pt x="2090453" y="4436540"/>
                  <a:pt x="1845065" y="4466188"/>
                  <a:pt x="1530751" y="4448013"/>
                </a:cubicBezTo>
                <a:cubicBezTo>
                  <a:pt x="1216437" y="4429838"/>
                  <a:pt x="1061166" y="4444009"/>
                  <a:pt x="841913" y="4448013"/>
                </a:cubicBezTo>
                <a:cubicBezTo>
                  <a:pt x="622660" y="4452017"/>
                  <a:pt x="369645" y="4475011"/>
                  <a:pt x="0" y="4448013"/>
                </a:cubicBezTo>
                <a:cubicBezTo>
                  <a:pt x="24748" y="4233658"/>
                  <a:pt x="23274" y="4111583"/>
                  <a:pt x="0" y="3812583"/>
                </a:cubicBezTo>
                <a:cubicBezTo>
                  <a:pt x="-23274" y="3513583"/>
                  <a:pt x="-7117" y="3495451"/>
                  <a:pt x="0" y="3266112"/>
                </a:cubicBezTo>
                <a:cubicBezTo>
                  <a:pt x="7117" y="3036773"/>
                  <a:pt x="724" y="2824516"/>
                  <a:pt x="0" y="2541722"/>
                </a:cubicBezTo>
                <a:cubicBezTo>
                  <a:pt x="-724" y="2258928"/>
                  <a:pt x="-21771" y="2134095"/>
                  <a:pt x="0" y="1906291"/>
                </a:cubicBezTo>
                <a:cubicBezTo>
                  <a:pt x="21771" y="1678487"/>
                  <a:pt x="-9395" y="1647932"/>
                  <a:pt x="0" y="1404301"/>
                </a:cubicBezTo>
                <a:cubicBezTo>
                  <a:pt x="9395" y="1160670"/>
                  <a:pt x="18656" y="952849"/>
                  <a:pt x="0" y="768871"/>
                </a:cubicBezTo>
                <a:cubicBezTo>
                  <a:pt x="-18656" y="584893"/>
                  <a:pt x="-4899" y="295931"/>
                  <a:pt x="0" y="0"/>
                </a:cubicBezTo>
                <a:close/>
              </a:path>
            </a:pathLst>
          </a:custGeom>
          <a:noFill/>
          <a:ln>
            <a:solidFill>
              <a:srgbClr val="00467F"/>
            </a:solidFill>
            <a:extLst>
              <a:ext uri="{C807C97D-BFC1-408E-A445-0C87EB9F89A2}">
                <ask:lineSketchStyleProps xmlns:ask="http://schemas.microsoft.com/office/drawing/2018/sketchyshapes" sd="2881813275">
                  <a:prstGeom prst="rect">
                    <a:avLst/>
                  </a:prstGeom>
                  <ask:type>
                    <ask:lineSketchFreehand/>
                  </ask:type>
                </ask:lineSketchStyleProps>
              </a:ext>
            </a:extLst>
          </a:ln>
        </p:spPr>
        <p:txBody>
          <a:bodyPr wrap="square" rtlCol="0">
            <a:spAutoFit/>
          </a:bodyPr>
          <a:lstStyle/>
          <a:p>
            <a:pPr>
              <a:lnSpc>
                <a:spcPct val="150000"/>
              </a:lnSpc>
            </a:pPr>
            <a:r>
              <a:rPr lang="en-GB" sz="3200"/>
              <a:t>HCPC standards:</a:t>
            </a:r>
          </a:p>
          <a:p>
            <a:pPr marL="457200" indent="-457200">
              <a:lnSpc>
                <a:spcPct val="150000"/>
              </a:lnSpc>
              <a:buFont typeface="Wingdings" panose="05000000000000000000" pitchFamily="2" charset="2"/>
              <a:buChar char="§"/>
            </a:pPr>
            <a:r>
              <a:rPr lang="en-GB" sz="3200"/>
              <a:t>Standards of Proficiency</a:t>
            </a:r>
          </a:p>
          <a:p>
            <a:pPr marL="457200" indent="-457200">
              <a:lnSpc>
                <a:spcPct val="150000"/>
              </a:lnSpc>
              <a:buFont typeface="Wingdings" panose="05000000000000000000" pitchFamily="2" charset="2"/>
              <a:buChar char="§"/>
            </a:pPr>
            <a:r>
              <a:rPr lang="en-GB" sz="3200"/>
              <a:t>Standards of continuing professional development</a:t>
            </a:r>
          </a:p>
          <a:p>
            <a:pPr marL="457200" indent="-457200">
              <a:lnSpc>
                <a:spcPct val="150000"/>
              </a:lnSpc>
              <a:buFont typeface="Wingdings" panose="05000000000000000000" pitchFamily="2" charset="2"/>
              <a:buChar char="§"/>
            </a:pPr>
            <a:r>
              <a:rPr lang="en-GB" sz="3200"/>
              <a:t>Standards of conduct performance and ethics</a:t>
            </a:r>
          </a:p>
        </p:txBody>
      </p:sp>
      <p:pic>
        <p:nvPicPr>
          <p:cNvPr id="3" name="Graphic 2" descr="Clipboard Badge with solid fill">
            <a:extLst>
              <a:ext uri="{FF2B5EF4-FFF2-40B4-BE49-F238E27FC236}">
                <a16:creationId xmlns:a16="http://schemas.microsoft.com/office/drawing/2014/main" id="{A2A3CEC3-DC5B-58BE-A7F9-EB1F3C034FE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563199" y="4594072"/>
            <a:ext cx="914400" cy="914400"/>
          </a:xfrm>
          <a:prstGeom prst="rect">
            <a:avLst/>
          </a:prstGeom>
        </p:spPr>
      </p:pic>
    </p:spTree>
    <p:extLst>
      <p:ext uri="{BB962C8B-B14F-4D97-AF65-F5344CB8AC3E}">
        <p14:creationId xmlns:p14="http://schemas.microsoft.com/office/powerpoint/2010/main" val="2805660854"/>
      </p:ext>
    </p:extLst>
  </p:cSld>
  <p:clrMapOvr>
    <a:masterClrMapping/>
  </p:clrMapOvr>
  <mc:AlternateContent xmlns:mc="http://schemas.openxmlformats.org/markup-compatibility/2006" xmlns:p14="http://schemas.microsoft.com/office/powerpoint/2010/main">
    <mc:Choice Requires="p14">
      <p:transition spd="slow" p14:dur="2000" advTm="81326"/>
    </mc:Choice>
    <mc:Fallback xmlns="">
      <p:transition spd="slow" advTm="81326"/>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92BCDF6-FE37-2F39-FAA7-DA11795933DC}"/>
              </a:ext>
            </a:extLst>
          </p:cNvPr>
          <p:cNvPicPr>
            <a:picLocks noChangeAspect="1"/>
          </p:cNvPicPr>
          <p:nvPr/>
        </p:nvPicPr>
        <p:blipFill>
          <a:blip r:embed="rId3"/>
          <a:stretch>
            <a:fillRect/>
          </a:stretch>
        </p:blipFill>
        <p:spPr>
          <a:xfrm>
            <a:off x="7266214" y="365125"/>
            <a:ext cx="4191000" cy="1162050"/>
          </a:xfrm>
          <a:prstGeom prst="rect">
            <a:avLst/>
          </a:prstGeom>
        </p:spPr>
      </p:pic>
      <p:sp>
        <p:nvSpPr>
          <p:cNvPr id="7" name="Title 1">
            <a:extLst>
              <a:ext uri="{FF2B5EF4-FFF2-40B4-BE49-F238E27FC236}">
                <a16:creationId xmlns:a16="http://schemas.microsoft.com/office/drawing/2014/main" id="{A5824FB6-F975-515A-194A-252CC0EDA89B}"/>
              </a:ext>
            </a:extLst>
          </p:cNvPr>
          <p:cNvSpPr>
            <a:spLocks noGrp="1"/>
          </p:cNvSpPr>
          <p:nvPr>
            <p:ph type="title"/>
          </p:nvPr>
        </p:nvSpPr>
        <p:spPr>
          <a:xfrm>
            <a:off x="481739" y="287633"/>
            <a:ext cx="4648200" cy="1325563"/>
          </a:xfrm>
        </p:spPr>
        <p:txBody>
          <a:bodyPr>
            <a:normAutofit/>
          </a:bodyPr>
          <a:lstStyle/>
          <a:p>
            <a:r>
              <a:rPr lang="en-GB" sz="3200" b="1">
                <a:solidFill>
                  <a:srgbClr val="00467F"/>
                </a:solidFill>
              </a:rPr>
              <a:t>Standards of conduct performance and ethics:</a:t>
            </a:r>
            <a:endParaRPr lang="en-GB" sz="3200" b="1">
              <a:solidFill>
                <a:srgbClr val="00467F"/>
              </a:solidFill>
              <a:cs typeface="Calibri Light"/>
            </a:endParaRPr>
          </a:p>
        </p:txBody>
      </p:sp>
      <p:sp>
        <p:nvSpPr>
          <p:cNvPr id="8" name="TextBox 7">
            <a:extLst>
              <a:ext uri="{FF2B5EF4-FFF2-40B4-BE49-F238E27FC236}">
                <a16:creationId xmlns:a16="http://schemas.microsoft.com/office/drawing/2014/main" id="{1B54C181-93BB-8864-5BD9-BEAF3BD48EAC}"/>
              </a:ext>
            </a:extLst>
          </p:cNvPr>
          <p:cNvSpPr txBox="1"/>
          <p:nvPr/>
        </p:nvSpPr>
        <p:spPr>
          <a:xfrm>
            <a:off x="6219985" y="1722202"/>
            <a:ext cx="5589724" cy="4876976"/>
          </a:xfrm>
          <a:custGeom>
            <a:avLst/>
            <a:gdLst>
              <a:gd name="connsiteX0" fmla="*/ 0 w 5589724"/>
              <a:gd name="connsiteY0" fmla="*/ 0 h 4876976"/>
              <a:gd name="connsiteX1" fmla="*/ 586921 w 5589724"/>
              <a:gd name="connsiteY1" fmla="*/ 0 h 4876976"/>
              <a:gd name="connsiteX2" fmla="*/ 1173842 w 5589724"/>
              <a:gd name="connsiteY2" fmla="*/ 0 h 4876976"/>
              <a:gd name="connsiteX3" fmla="*/ 1704866 w 5589724"/>
              <a:gd name="connsiteY3" fmla="*/ 0 h 4876976"/>
              <a:gd name="connsiteX4" fmla="*/ 2235890 w 5589724"/>
              <a:gd name="connsiteY4" fmla="*/ 0 h 4876976"/>
              <a:gd name="connsiteX5" fmla="*/ 2934605 w 5589724"/>
              <a:gd name="connsiteY5" fmla="*/ 0 h 4876976"/>
              <a:gd name="connsiteX6" fmla="*/ 3745115 w 5589724"/>
              <a:gd name="connsiteY6" fmla="*/ 0 h 4876976"/>
              <a:gd name="connsiteX7" fmla="*/ 4499728 w 5589724"/>
              <a:gd name="connsiteY7" fmla="*/ 0 h 4876976"/>
              <a:gd name="connsiteX8" fmla="*/ 5589724 w 5589724"/>
              <a:gd name="connsiteY8" fmla="*/ 0 h 4876976"/>
              <a:gd name="connsiteX9" fmla="*/ 5589724 w 5589724"/>
              <a:gd name="connsiteY9" fmla="*/ 794250 h 4876976"/>
              <a:gd name="connsiteX10" fmla="*/ 5589724 w 5589724"/>
              <a:gd name="connsiteY10" fmla="*/ 1490961 h 4876976"/>
              <a:gd name="connsiteX11" fmla="*/ 5589724 w 5589724"/>
              <a:gd name="connsiteY11" fmla="*/ 2285212 h 4876976"/>
              <a:gd name="connsiteX12" fmla="*/ 5589724 w 5589724"/>
              <a:gd name="connsiteY12" fmla="*/ 2835613 h 4876976"/>
              <a:gd name="connsiteX13" fmla="*/ 5589724 w 5589724"/>
              <a:gd name="connsiteY13" fmla="*/ 3483554 h 4876976"/>
              <a:gd name="connsiteX14" fmla="*/ 5589724 w 5589724"/>
              <a:gd name="connsiteY14" fmla="*/ 4180265 h 4876976"/>
              <a:gd name="connsiteX15" fmla="*/ 5589724 w 5589724"/>
              <a:gd name="connsiteY15" fmla="*/ 4876976 h 4876976"/>
              <a:gd name="connsiteX16" fmla="*/ 4946906 w 5589724"/>
              <a:gd name="connsiteY16" fmla="*/ 4876976 h 4876976"/>
              <a:gd name="connsiteX17" fmla="*/ 4304087 w 5589724"/>
              <a:gd name="connsiteY17" fmla="*/ 4876976 h 4876976"/>
              <a:gd name="connsiteX18" fmla="*/ 3605372 w 5589724"/>
              <a:gd name="connsiteY18" fmla="*/ 4876976 h 4876976"/>
              <a:gd name="connsiteX19" fmla="*/ 2962554 w 5589724"/>
              <a:gd name="connsiteY19" fmla="*/ 4876976 h 4876976"/>
              <a:gd name="connsiteX20" fmla="*/ 2431530 w 5589724"/>
              <a:gd name="connsiteY20" fmla="*/ 4876976 h 4876976"/>
              <a:gd name="connsiteX21" fmla="*/ 1676917 w 5589724"/>
              <a:gd name="connsiteY21" fmla="*/ 4876976 h 4876976"/>
              <a:gd name="connsiteX22" fmla="*/ 922304 w 5589724"/>
              <a:gd name="connsiteY22" fmla="*/ 4876976 h 4876976"/>
              <a:gd name="connsiteX23" fmla="*/ 0 w 5589724"/>
              <a:gd name="connsiteY23" fmla="*/ 4876976 h 4876976"/>
              <a:gd name="connsiteX24" fmla="*/ 0 w 5589724"/>
              <a:gd name="connsiteY24" fmla="*/ 4180265 h 4876976"/>
              <a:gd name="connsiteX25" fmla="*/ 0 w 5589724"/>
              <a:gd name="connsiteY25" fmla="*/ 3581094 h 4876976"/>
              <a:gd name="connsiteX26" fmla="*/ 0 w 5589724"/>
              <a:gd name="connsiteY26" fmla="*/ 2786843 h 4876976"/>
              <a:gd name="connsiteX27" fmla="*/ 0 w 5589724"/>
              <a:gd name="connsiteY27" fmla="*/ 2090133 h 4876976"/>
              <a:gd name="connsiteX28" fmla="*/ 0 w 5589724"/>
              <a:gd name="connsiteY28" fmla="*/ 1539731 h 4876976"/>
              <a:gd name="connsiteX29" fmla="*/ 0 w 5589724"/>
              <a:gd name="connsiteY29" fmla="*/ 843020 h 4876976"/>
              <a:gd name="connsiteX30" fmla="*/ 0 w 5589724"/>
              <a:gd name="connsiteY30" fmla="*/ 0 h 4876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589724" h="4876976" extrusionOk="0">
                <a:moveTo>
                  <a:pt x="0" y="0"/>
                </a:moveTo>
                <a:cubicBezTo>
                  <a:pt x="230391" y="-7346"/>
                  <a:pt x="442010" y="-9296"/>
                  <a:pt x="586921" y="0"/>
                </a:cubicBezTo>
                <a:cubicBezTo>
                  <a:pt x="731832" y="9296"/>
                  <a:pt x="976294" y="-10100"/>
                  <a:pt x="1173842" y="0"/>
                </a:cubicBezTo>
                <a:cubicBezTo>
                  <a:pt x="1371390" y="10100"/>
                  <a:pt x="1441207" y="-15529"/>
                  <a:pt x="1704866" y="0"/>
                </a:cubicBezTo>
                <a:cubicBezTo>
                  <a:pt x="1968525" y="15529"/>
                  <a:pt x="2121263" y="7476"/>
                  <a:pt x="2235890" y="0"/>
                </a:cubicBezTo>
                <a:cubicBezTo>
                  <a:pt x="2350517" y="-7476"/>
                  <a:pt x="2611481" y="-27545"/>
                  <a:pt x="2934605" y="0"/>
                </a:cubicBezTo>
                <a:cubicBezTo>
                  <a:pt x="3257729" y="27545"/>
                  <a:pt x="3484815" y="-14185"/>
                  <a:pt x="3745115" y="0"/>
                </a:cubicBezTo>
                <a:cubicBezTo>
                  <a:pt x="4005415" y="14185"/>
                  <a:pt x="4327354" y="2942"/>
                  <a:pt x="4499728" y="0"/>
                </a:cubicBezTo>
                <a:cubicBezTo>
                  <a:pt x="4672102" y="-2942"/>
                  <a:pt x="5329265" y="39385"/>
                  <a:pt x="5589724" y="0"/>
                </a:cubicBezTo>
                <a:cubicBezTo>
                  <a:pt x="5628368" y="332957"/>
                  <a:pt x="5550481" y="459946"/>
                  <a:pt x="5589724" y="794250"/>
                </a:cubicBezTo>
                <a:cubicBezTo>
                  <a:pt x="5628968" y="1128554"/>
                  <a:pt x="5612186" y="1161585"/>
                  <a:pt x="5589724" y="1490961"/>
                </a:cubicBezTo>
                <a:cubicBezTo>
                  <a:pt x="5567262" y="1820337"/>
                  <a:pt x="5564205" y="2105958"/>
                  <a:pt x="5589724" y="2285212"/>
                </a:cubicBezTo>
                <a:cubicBezTo>
                  <a:pt x="5615243" y="2464466"/>
                  <a:pt x="5615282" y="2693910"/>
                  <a:pt x="5589724" y="2835613"/>
                </a:cubicBezTo>
                <a:cubicBezTo>
                  <a:pt x="5564166" y="2977316"/>
                  <a:pt x="5600237" y="3292011"/>
                  <a:pt x="5589724" y="3483554"/>
                </a:cubicBezTo>
                <a:cubicBezTo>
                  <a:pt x="5579211" y="3675097"/>
                  <a:pt x="5602867" y="4015299"/>
                  <a:pt x="5589724" y="4180265"/>
                </a:cubicBezTo>
                <a:cubicBezTo>
                  <a:pt x="5576581" y="4345231"/>
                  <a:pt x="5563448" y="4660824"/>
                  <a:pt x="5589724" y="4876976"/>
                </a:cubicBezTo>
                <a:cubicBezTo>
                  <a:pt x="5290301" y="4884441"/>
                  <a:pt x="5186713" y="4851081"/>
                  <a:pt x="4946906" y="4876976"/>
                </a:cubicBezTo>
                <a:cubicBezTo>
                  <a:pt x="4707099" y="4902871"/>
                  <a:pt x="4532651" y="4864783"/>
                  <a:pt x="4304087" y="4876976"/>
                </a:cubicBezTo>
                <a:cubicBezTo>
                  <a:pt x="4075523" y="4889169"/>
                  <a:pt x="3876621" y="4910675"/>
                  <a:pt x="3605372" y="4876976"/>
                </a:cubicBezTo>
                <a:cubicBezTo>
                  <a:pt x="3334123" y="4843277"/>
                  <a:pt x="3127572" y="4875476"/>
                  <a:pt x="2962554" y="4876976"/>
                </a:cubicBezTo>
                <a:cubicBezTo>
                  <a:pt x="2797536" y="4878476"/>
                  <a:pt x="2633014" y="4887919"/>
                  <a:pt x="2431530" y="4876976"/>
                </a:cubicBezTo>
                <a:cubicBezTo>
                  <a:pt x="2230046" y="4866033"/>
                  <a:pt x="2050113" y="4866626"/>
                  <a:pt x="1676917" y="4876976"/>
                </a:cubicBezTo>
                <a:cubicBezTo>
                  <a:pt x="1303721" y="4887326"/>
                  <a:pt x="1269244" y="4839717"/>
                  <a:pt x="922304" y="4876976"/>
                </a:cubicBezTo>
                <a:cubicBezTo>
                  <a:pt x="575364" y="4914235"/>
                  <a:pt x="443864" y="4891775"/>
                  <a:pt x="0" y="4876976"/>
                </a:cubicBezTo>
                <a:cubicBezTo>
                  <a:pt x="8828" y="4674767"/>
                  <a:pt x="-20828" y="4343094"/>
                  <a:pt x="0" y="4180265"/>
                </a:cubicBezTo>
                <a:cubicBezTo>
                  <a:pt x="20828" y="4017436"/>
                  <a:pt x="27072" y="3739839"/>
                  <a:pt x="0" y="3581094"/>
                </a:cubicBezTo>
                <a:cubicBezTo>
                  <a:pt x="-27072" y="3422349"/>
                  <a:pt x="14683" y="2996170"/>
                  <a:pt x="0" y="2786843"/>
                </a:cubicBezTo>
                <a:cubicBezTo>
                  <a:pt x="-14683" y="2577516"/>
                  <a:pt x="-14837" y="2418558"/>
                  <a:pt x="0" y="2090133"/>
                </a:cubicBezTo>
                <a:cubicBezTo>
                  <a:pt x="14837" y="1761708"/>
                  <a:pt x="10192" y="1791706"/>
                  <a:pt x="0" y="1539731"/>
                </a:cubicBezTo>
                <a:cubicBezTo>
                  <a:pt x="-10192" y="1287756"/>
                  <a:pt x="26420" y="1076773"/>
                  <a:pt x="0" y="843020"/>
                </a:cubicBezTo>
                <a:cubicBezTo>
                  <a:pt x="-26420" y="609267"/>
                  <a:pt x="41499" y="346426"/>
                  <a:pt x="0" y="0"/>
                </a:cubicBezTo>
                <a:close/>
              </a:path>
            </a:pathLst>
          </a:custGeom>
          <a:noFill/>
          <a:ln>
            <a:solidFill>
              <a:srgbClr val="00467F"/>
            </a:solidFill>
            <a:extLst>
              <a:ext uri="{C807C97D-BFC1-408E-A445-0C87EB9F89A2}">
                <ask:lineSketchStyleProps xmlns:ask="http://schemas.microsoft.com/office/drawing/2018/sketchyshapes" sd="2881813275">
                  <a:prstGeom prst="rect">
                    <a:avLst/>
                  </a:prstGeom>
                  <ask:type>
                    <ask:lineSketchFreehand/>
                  </ask:type>
                </ask:lineSketchStyleProps>
              </a:ext>
            </a:extLst>
          </a:ln>
        </p:spPr>
        <p:txBody>
          <a:bodyPr wrap="square" rtlCol="0">
            <a:spAutoFit/>
          </a:bodyPr>
          <a:lstStyle/>
          <a:p>
            <a:pPr marL="0" indent="0">
              <a:lnSpc>
                <a:spcPct val="115000"/>
              </a:lnSpc>
              <a:spcAft>
                <a:spcPts val="800"/>
              </a:spcAft>
              <a:buNone/>
            </a:pPr>
            <a:r>
              <a:rPr lang="en-GB" sz="2400" i="1" kern="100">
                <a:effectLst/>
                <a:latin typeface="Calibri" panose="020F0502020204030204" pitchFamily="34" charset="0"/>
                <a:ea typeface="Calibri" panose="020F0502020204030204" pitchFamily="34" charset="0"/>
                <a:cs typeface="Times New Roman" panose="02020603050405020304" pitchFamily="18" charset="0"/>
              </a:rPr>
              <a:t>2.10</a:t>
            </a:r>
            <a:r>
              <a:rPr lang="en-GB" sz="2000" i="1" kern="100">
                <a:effectLst/>
                <a:latin typeface="Calibri" panose="020F0502020204030204" pitchFamily="34" charset="0"/>
                <a:ea typeface="Calibri" panose="020F0502020204030204" pitchFamily="34" charset="0"/>
                <a:cs typeface="Times New Roman" panose="02020603050405020304" pitchFamily="18" charset="0"/>
              </a:rPr>
              <a:t> </a:t>
            </a:r>
            <a:r>
              <a:rPr lang="en-GB" sz="2100" i="1" kern="100">
                <a:effectLst/>
                <a:latin typeface="Calibri" panose="020F0502020204030204" pitchFamily="34" charset="0"/>
                <a:ea typeface="Calibri" panose="020F0502020204030204" pitchFamily="34" charset="0"/>
                <a:cs typeface="Times New Roman" panose="02020603050405020304" pitchFamily="18" charset="0"/>
              </a:rPr>
              <a:t>You must use media sharing networks and social networking sites </a:t>
            </a:r>
            <a:r>
              <a:rPr lang="en-GB" sz="2100" b="1" i="1" kern="100">
                <a:effectLst/>
                <a:latin typeface="Calibri" panose="020F0502020204030204" pitchFamily="34" charset="0"/>
                <a:ea typeface="Calibri" panose="020F0502020204030204" pitchFamily="34" charset="0"/>
                <a:cs typeface="Times New Roman" panose="02020603050405020304" pitchFamily="18" charset="0"/>
              </a:rPr>
              <a:t>responsibly</a:t>
            </a:r>
            <a:r>
              <a:rPr lang="en-GB" sz="2100" i="1" kern="100">
                <a:effectLst/>
                <a:latin typeface="Calibri" panose="020F0502020204030204" pitchFamily="34" charset="0"/>
                <a:ea typeface="Calibri" panose="020F0502020204030204" pitchFamily="34" charset="0"/>
                <a:cs typeface="Times New Roman" panose="02020603050405020304" pitchFamily="18" charset="0"/>
              </a:rPr>
              <a:t>.</a:t>
            </a:r>
          </a:p>
          <a:p>
            <a:pPr marL="0" indent="0">
              <a:lnSpc>
                <a:spcPct val="115000"/>
              </a:lnSpc>
              <a:spcAft>
                <a:spcPts val="800"/>
              </a:spcAft>
              <a:buNone/>
            </a:pPr>
            <a:r>
              <a:rPr lang="en-GB" sz="2400" i="1" kern="100">
                <a:effectLst/>
                <a:latin typeface="Calibri" panose="020F0502020204030204" pitchFamily="34" charset="0"/>
                <a:ea typeface="Calibri" panose="020F0502020204030204" pitchFamily="34" charset="0"/>
                <a:cs typeface="Times New Roman" panose="02020603050405020304" pitchFamily="18" charset="0"/>
              </a:rPr>
              <a:t>2.11</a:t>
            </a:r>
            <a:r>
              <a:rPr lang="en-GB" sz="2000" i="1" kern="100">
                <a:effectLst/>
                <a:latin typeface="Calibri" panose="020F0502020204030204" pitchFamily="34" charset="0"/>
                <a:ea typeface="Calibri" panose="020F0502020204030204" pitchFamily="34" charset="0"/>
                <a:cs typeface="Times New Roman" panose="02020603050405020304" pitchFamily="18" charset="0"/>
              </a:rPr>
              <a:t> </a:t>
            </a:r>
            <a:r>
              <a:rPr lang="en-GB" sz="2100" i="1" kern="100">
                <a:effectLst/>
                <a:latin typeface="Calibri" panose="020F0502020204030204" pitchFamily="34" charset="0"/>
                <a:ea typeface="Calibri" panose="020F0502020204030204" pitchFamily="34" charset="0"/>
                <a:cs typeface="Times New Roman" panose="02020603050405020304" pitchFamily="18" charset="0"/>
              </a:rPr>
              <a:t>You must make reasonable checks to ensure information you share is accurate, true, </a:t>
            </a:r>
            <a:r>
              <a:rPr lang="en-GB" sz="2100" b="1" i="1" kern="100">
                <a:effectLst/>
                <a:latin typeface="Calibri" panose="020F0502020204030204" pitchFamily="34" charset="0"/>
                <a:ea typeface="Calibri" panose="020F0502020204030204" pitchFamily="34" charset="0"/>
                <a:cs typeface="Times New Roman" panose="02020603050405020304" pitchFamily="18" charset="0"/>
              </a:rPr>
              <a:t>does not mislead the public and is in line with your duty to promote public health</a:t>
            </a:r>
            <a:r>
              <a:rPr lang="en-GB" sz="2100" i="1" kern="100">
                <a:effectLst/>
                <a:latin typeface="Calibri" panose="020F0502020204030204" pitchFamily="34" charset="0"/>
                <a:ea typeface="Calibri" panose="020F0502020204030204" pitchFamily="34" charset="0"/>
                <a:cs typeface="Times New Roman" panose="02020603050405020304" pitchFamily="18" charset="0"/>
              </a:rPr>
              <a:t> when sharing information on media sharing networks and social networking sites.</a:t>
            </a:r>
          </a:p>
          <a:p>
            <a:pPr marL="0" indent="0">
              <a:lnSpc>
                <a:spcPct val="115000"/>
              </a:lnSpc>
              <a:spcAft>
                <a:spcPts val="800"/>
              </a:spcAft>
              <a:buNone/>
            </a:pPr>
            <a:r>
              <a:rPr lang="en-GB" sz="2400" i="1" kern="100">
                <a:effectLst/>
                <a:latin typeface="Calibri" panose="020F0502020204030204" pitchFamily="34" charset="0"/>
                <a:ea typeface="Calibri" panose="020F0502020204030204" pitchFamily="34" charset="0"/>
                <a:cs typeface="Times New Roman" panose="02020603050405020304" pitchFamily="18" charset="0"/>
              </a:rPr>
              <a:t>2.12</a:t>
            </a:r>
            <a:r>
              <a:rPr lang="en-GB" sz="2000" i="1" kern="100">
                <a:effectLst/>
                <a:latin typeface="Calibri" panose="020F0502020204030204" pitchFamily="34" charset="0"/>
                <a:ea typeface="Calibri" panose="020F0502020204030204" pitchFamily="34" charset="0"/>
                <a:cs typeface="Times New Roman" panose="02020603050405020304" pitchFamily="18" charset="0"/>
              </a:rPr>
              <a:t> </a:t>
            </a:r>
            <a:r>
              <a:rPr lang="en-GB" sz="2100" i="1" kern="100">
                <a:effectLst/>
                <a:latin typeface="Calibri" panose="020F0502020204030204" pitchFamily="34" charset="0"/>
                <a:ea typeface="Calibri" panose="020F0502020204030204" pitchFamily="34" charset="0"/>
                <a:cs typeface="Times New Roman" panose="02020603050405020304" pitchFamily="18" charset="0"/>
              </a:rPr>
              <a:t>You must use media sharing networks and social networking sites responsibly, maintaining professional boundaries at all times and </a:t>
            </a:r>
            <a:r>
              <a:rPr lang="en-GB" sz="2100" b="1" i="1" kern="100">
                <a:effectLst/>
                <a:latin typeface="Calibri" panose="020F0502020204030204" pitchFamily="34" charset="0"/>
                <a:ea typeface="Calibri" panose="020F0502020204030204" pitchFamily="34" charset="0"/>
                <a:cs typeface="Times New Roman" panose="02020603050405020304" pitchFamily="18" charset="0"/>
              </a:rPr>
              <a:t>protecting service user/carer privacy.</a:t>
            </a:r>
          </a:p>
        </p:txBody>
      </p:sp>
      <p:sp>
        <p:nvSpPr>
          <p:cNvPr id="10" name="TextBox 9">
            <a:extLst>
              <a:ext uri="{FF2B5EF4-FFF2-40B4-BE49-F238E27FC236}">
                <a16:creationId xmlns:a16="http://schemas.microsoft.com/office/drawing/2014/main" id="{3259D547-F97E-2662-B82F-818C99EED36E}"/>
              </a:ext>
            </a:extLst>
          </p:cNvPr>
          <p:cNvSpPr txBox="1"/>
          <p:nvPr/>
        </p:nvSpPr>
        <p:spPr>
          <a:xfrm>
            <a:off x="636723" y="2881237"/>
            <a:ext cx="3873285" cy="523220"/>
          </a:xfrm>
          <a:custGeom>
            <a:avLst/>
            <a:gdLst>
              <a:gd name="connsiteX0" fmla="*/ 0 w 3873285"/>
              <a:gd name="connsiteY0" fmla="*/ 0 h 523220"/>
              <a:gd name="connsiteX1" fmla="*/ 529349 w 3873285"/>
              <a:gd name="connsiteY1" fmla="*/ 0 h 523220"/>
              <a:gd name="connsiteX2" fmla="*/ 1058698 w 3873285"/>
              <a:gd name="connsiteY2" fmla="*/ 0 h 523220"/>
              <a:gd name="connsiteX3" fmla="*/ 1626780 w 3873285"/>
              <a:gd name="connsiteY3" fmla="*/ 0 h 523220"/>
              <a:gd name="connsiteX4" fmla="*/ 2233594 w 3873285"/>
              <a:gd name="connsiteY4" fmla="*/ 0 h 523220"/>
              <a:gd name="connsiteX5" fmla="*/ 2917875 w 3873285"/>
              <a:gd name="connsiteY5" fmla="*/ 0 h 523220"/>
              <a:gd name="connsiteX6" fmla="*/ 3873285 w 3873285"/>
              <a:gd name="connsiteY6" fmla="*/ 0 h 523220"/>
              <a:gd name="connsiteX7" fmla="*/ 3873285 w 3873285"/>
              <a:gd name="connsiteY7" fmla="*/ 523220 h 523220"/>
              <a:gd name="connsiteX8" fmla="*/ 3343936 w 3873285"/>
              <a:gd name="connsiteY8" fmla="*/ 523220 h 523220"/>
              <a:gd name="connsiteX9" fmla="*/ 2775854 w 3873285"/>
              <a:gd name="connsiteY9" fmla="*/ 523220 h 523220"/>
              <a:gd name="connsiteX10" fmla="*/ 2091574 w 3873285"/>
              <a:gd name="connsiteY10" fmla="*/ 523220 h 523220"/>
              <a:gd name="connsiteX11" fmla="*/ 1562225 w 3873285"/>
              <a:gd name="connsiteY11" fmla="*/ 523220 h 523220"/>
              <a:gd name="connsiteX12" fmla="*/ 916677 w 3873285"/>
              <a:gd name="connsiteY12" fmla="*/ 523220 h 523220"/>
              <a:gd name="connsiteX13" fmla="*/ 0 w 3873285"/>
              <a:gd name="connsiteY13" fmla="*/ 523220 h 523220"/>
              <a:gd name="connsiteX14" fmla="*/ 0 w 3873285"/>
              <a:gd name="connsiteY14"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73285" h="523220" fill="none" extrusionOk="0">
                <a:moveTo>
                  <a:pt x="0" y="0"/>
                </a:moveTo>
                <a:cubicBezTo>
                  <a:pt x="173673" y="-19069"/>
                  <a:pt x="310949" y="20439"/>
                  <a:pt x="529349" y="0"/>
                </a:cubicBezTo>
                <a:cubicBezTo>
                  <a:pt x="747749" y="-20439"/>
                  <a:pt x="811083" y="22291"/>
                  <a:pt x="1058698" y="0"/>
                </a:cubicBezTo>
                <a:cubicBezTo>
                  <a:pt x="1306313" y="-22291"/>
                  <a:pt x="1485958" y="2659"/>
                  <a:pt x="1626780" y="0"/>
                </a:cubicBezTo>
                <a:cubicBezTo>
                  <a:pt x="1767602" y="-2659"/>
                  <a:pt x="1941415" y="1840"/>
                  <a:pt x="2233594" y="0"/>
                </a:cubicBezTo>
                <a:cubicBezTo>
                  <a:pt x="2525773" y="-1840"/>
                  <a:pt x="2621902" y="33311"/>
                  <a:pt x="2917875" y="0"/>
                </a:cubicBezTo>
                <a:cubicBezTo>
                  <a:pt x="3213848" y="-33311"/>
                  <a:pt x="3498262" y="-46272"/>
                  <a:pt x="3873285" y="0"/>
                </a:cubicBezTo>
                <a:cubicBezTo>
                  <a:pt x="3876576" y="249285"/>
                  <a:pt x="3847616" y="292491"/>
                  <a:pt x="3873285" y="523220"/>
                </a:cubicBezTo>
                <a:cubicBezTo>
                  <a:pt x="3688071" y="537939"/>
                  <a:pt x="3487663" y="505464"/>
                  <a:pt x="3343936" y="523220"/>
                </a:cubicBezTo>
                <a:cubicBezTo>
                  <a:pt x="3200209" y="540976"/>
                  <a:pt x="2979551" y="508023"/>
                  <a:pt x="2775854" y="523220"/>
                </a:cubicBezTo>
                <a:cubicBezTo>
                  <a:pt x="2572157" y="538417"/>
                  <a:pt x="2316835" y="502332"/>
                  <a:pt x="2091574" y="523220"/>
                </a:cubicBezTo>
                <a:cubicBezTo>
                  <a:pt x="1866313" y="544108"/>
                  <a:pt x="1809316" y="523465"/>
                  <a:pt x="1562225" y="523220"/>
                </a:cubicBezTo>
                <a:cubicBezTo>
                  <a:pt x="1315134" y="522975"/>
                  <a:pt x="1125110" y="529134"/>
                  <a:pt x="916677" y="523220"/>
                </a:cubicBezTo>
                <a:cubicBezTo>
                  <a:pt x="708244" y="517306"/>
                  <a:pt x="416096" y="541808"/>
                  <a:pt x="0" y="523220"/>
                </a:cubicBezTo>
                <a:cubicBezTo>
                  <a:pt x="18248" y="407061"/>
                  <a:pt x="20970" y="155709"/>
                  <a:pt x="0" y="0"/>
                </a:cubicBezTo>
                <a:close/>
              </a:path>
              <a:path w="3873285" h="523220" stroke="0" extrusionOk="0">
                <a:moveTo>
                  <a:pt x="0" y="0"/>
                </a:moveTo>
                <a:cubicBezTo>
                  <a:pt x="153626" y="-29097"/>
                  <a:pt x="383893" y="-1454"/>
                  <a:pt x="723013" y="0"/>
                </a:cubicBezTo>
                <a:cubicBezTo>
                  <a:pt x="1062133" y="1454"/>
                  <a:pt x="1116470" y="-1348"/>
                  <a:pt x="1252362" y="0"/>
                </a:cubicBezTo>
                <a:cubicBezTo>
                  <a:pt x="1388254" y="1348"/>
                  <a:pt x="1598985" y="22190"/>
                  <a:pt x="1936643" y="0"/>
                </a:cubicBezTo>
                <a:cubicBezTo>
                  <a:pt x="2274301" y="-22190"/>
                  <a:pt x="2347656" y="-28259"/>
                  <a:pt x="2582190" y="0"/>
                </a:cubicBezTo>
                <a:cubicBezTo>
                  <a:pt x="2816724" y="28259"/>
                  <a:pt x="3097434" y="2821"/>
                  <a:pt x="3266470" y="0"/>
                </a:cubicBezTo>
                <a:cubicBezTo>
                  <a:pt x="3435506" y="-2821"/>
                  <a:pt x="3721003" y="-18629"/>
                  <a:pt x="3873285" y="0"/>
                </a:cubicBezTo>
                <a:cubicBezTo>
                  <a:pt x="3886254" y="249195"/>
                  <a:pt x="3854492" y="355686"/>
                  <a:pt x="3873285" y="523220"/>
                </a:cubicBezTo>
                <a:cubicBezTo>
                  <a:pt x="3667984" y="491536"/>
                  <a:pt x="3295928" y="496593"/>
                  <a:pt x="3150272" y="523220"/>
                </a:cubicBezTo>
                <a:cubicBezTo>
                  <a:pt x="3004616" y="549847"/>
                  <a:pt x="2689366" y="510447"/>
                  <a:pt x="2543457" y="523220"/>
                </a:cubicBezTo>
                <a:cubicBezTo>
                  <a:pt x="2397548" y="535993"/>
                  <a:pt x="2222541" y="504191"/>
                  <a:pt x="2014108" y="523220"/>
                </a:cubicBezTo>
                <a:cubicBezTo>
                  <a:pt x="1805675" y="542249"/>
                  <a:pt x="1671248" y="534872"/>
                  <a:pt x="1446026" y="523220"/>
                </a:cubicBezTo>
                <a:cubicBezTo>
                  <a:pt x="1220804" y="511568"/>
                  <a:pt x="1018838" y="529240"/>
                  <a:pt x="877945" y="523220"/>
                </a:cubicBezTo>
                <a:cubicBezTo>
                  <a:pt x="737052" y="517200"/>
                  <a:pt x="434165" y="502233"/>
                  <a:pt x="0" y="523220"/>
                </a:cubicBezTo>
                <a:cubicBezTo>
                  <a:pt x="24860" y="405217"/>
                  <a:pt x="14985" y="146536"/>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Maintain confidentiality</a:t>
            </a:r>
          </a:p>
        </p:txBody>
      </p:sp>
      <p:sp>
        <p:nvSpPr>
          <p:cNvPr id="12" name="TextBox 11">
            <a:extLst>
              <a:ext uri="{FF2B5EF4-FFF2-40B4-BE49-F238E27FC236}">
                <a16:creationId xmlns:a16="http://schemas.microsoft.com/office/drawing/2014/main" id="{A9669544-6C2B-9DAA-25BC-7540CFB9D4B4}"/>
              </a:ext>
            </a:extLst>
          </p:cNvPr>
          <p:cNvSpPr txBox="1"/>
          <p:nvPr/>
        </p:nvSpPr>
        <p:spPr>
          <a:xfrm>
            <a:off x="636724" y="3899080"/>
            <a:ext cx="3873284" cy="523220"/>
          </a:xfrm>
          <a:custGeom>
            <a:avLst/>
            <a:gdLst>
              <a:gd name="connsiteX0" fmla="*/ 0 w 3873284"/>
              <a:gd name="connsiteY0" fmla="*/ 0 h 523220"/>
              <a:gd name="connsiteX1" fmla="*/ 529349 w 3873284"/>
              <a:gd name="connsiteY1" fmla="*/ 0 h 523220"/>
              <a:gd name="connsiteX2" fmla="*/ 1058698 w 3873284"/>
              <a:gd name="connsiteY2" fmla="*/ 0 h 523220"/>
              <a:gd name="connsiteX3" fmla="*/ 1626779 w 3873284"/>
              <a:gd name="connsiteY3" fmla="*/ 0 h 523220"/>
              <a:gd name="connsiteX4" fmla="*/ 2233594 w 3873284"/>
              <a:gd name="connsiteY4" fmla="*/ 0 h 523220"/>
              <a:gd name="connsiteX5" fmla="*/ 2917874 w 3873284"/>
              <a:gd name="connsiteY5" fmla="*/ 0 h 523220"/>
              <a:gd name="connsiteX6" fmla="*/ 3873284 w 3873284"/>
              <a:gd name="connsiteY6" fmla="*/ 0 h 523220"/>
              <a:gd name="connsiteX7" fmla="*/ 3873284 w 3873284"/>
              <a:gd name="connsiteY7" fmla="*/ 523220 h 523220"/>
              <a:gd name="connsiteX8" fmla="*/ 3343935 w 3873284"/>
              <a:gd name="connsiteY8" fmla="*/ 523220 h 523220"/>
              <a:gd name="connsiteX9" fmla="*/ 2775854 w 3873284"/>
              <a:gd name="connsiteY9" fmla="*/ 523220 h 523220"/>
              <a:gd name="connsiteX10" fmla="*/ 2091573 w 3873284"/>
              <a:gd name="connsiteY10" fmla="*/ 523220 h 523220"/>
              <a:gd name="connsiteX11" fmla="*/ 1562225 w 3873284"/>
              <a:gd name="connsiteY11" fmla="*/ 523220 h 523220"/>
              <a:gd name="connsiteX12" fmla="*/ 916677 w 3873284"/>
              <a:gd name="connsiteY12" fmla="*/ 523220 h 523220"/>
              <a:gd name="connsiteX13" fmla="*/ 0 w 3873284"/>
              <a:gd name="connsiteY13" fmla="*/ 523220 h 523220"/>
              <a:gd name="connsiteX14" fmla="*/ 0 w 3873284"/>
              <a:gd name="connsiteY14"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73284" h="523220" fill="none" extrusionOk="0">
                <a:moveTo>
                  <a:pt x="0" y="0"/>
                </a:moveTo>
                <a:cubicBezTo>
                  <a:pt x="173673" y="-19069"/>
                  <a:pt x="310949" y="20439"/>
                  <a:pt x="529349" y="0"/>
                </a:cubicBezTo>
                <a:cubicBezTo>
                  <a:pt x="747749" y="-20439"/>
                  <a:pt x="811083" y="22291"/>
                  <a:pt x="1058698" y="0"/>
                </a:cubicBezTo>
                <a:cubicBezTo>
                  <a:pt x="1306313" y="-22291"/>
                  <a:pt x="1486496" y="7527"/>
                  <a:pt x="1626779" y="0"/>
                </a:cubicBezTo>
                <a:cubicBezTo>
                  <a:pt x="1767062" y="-7527"/>
                  <a:pt x="1939846" y="-2129"/>
                  <a:pt x="2233594" y="0"/>
                </a:cubicBezTo>
                <a:cubicBezTo>
                  <a:pt x="2527342" y="2129"/>
                  <a:pt x="2627746" y="-32745"/>
                  <a:pt x="2917874" y="0"/>
                </a:cubicBezTo>
                <a:cubicBezTo>
                  <a:pt x="3208002" y="32745"/>
                  <a:pt x="3498261" y="-46272"/>
                  <a:pt x="3873284" y="0"/>
                </a:cubicBezTo>
                <a:cubicBezTo>
                  <a:pt x="3876575" y="249285"/>
                  <a:pt x="3847615" y="292491"/>
                  <a:pt x="3873284" y="523220"/>
                </a:cubicBezTo>
                <a:cubicBezTo>
                  <a:pt x="3688070" y="537939"/>
                  <a:pt x="3487662" y="505464"/>
                  <a:pt x="3343935" y="523220"/>
                </a:cubicBezTo>
                <a:cubicBezTo>
                  <a:pt x="3200208" y="540976"/>
                  <a:pt x="2972960" y="501432"/>
                  <a:pt x="2775854" y="523220"/>
                </a:cubicBezTo>
                <a:cubicBezTo>
                  <a:pt x="2578748" y="545008"/>
                  <a:pt x="2319191" y="503411"/>
                  <a:pt x="2091573" y="523220"/>
                </a:cubicBezTo>
                <a:cubicBezTo>
                  <a:pt x="1863955" y="543029"/>
                  <a:pt x="1801605" y="519288"/>
                  <a:pt x="1562225" y="523220"/>
                </a:cubicBezTo>
                <a:cubicBezTo>
                  <a:pt x="1322845" y="527152"/>
                  <a:pt x="1125110" y="529134"/>
                  <a:pt x="916677" y="523220"/>
                </a:cubicBezTo>
                <a:cubicBezTo>
                  <a:pt x="708244" y="517306"/>
                  <a:pt x="416096" y="541808"/>
                  <a:pt x="0" y="523220"/>
                </a:cubicBezTo>
                <a:cubicBezTo>
                  <a:pt x="18248" y="407061"/>
                  <a:pt x="20970" y="155709"/>
                  <a:pt x="0" y="0"/>
                </a:cubicBezTo>
                <a:close/>
              </a:path>
              <a:path w="3873284" h="523220" stroke="0" extrusionOk="0">
                <a:moveTo>
                  <a:pt x="0" y="0"/>
                </a:moveTo>
                <a:cubicBezTo>
                  <a:pt x="153626" y="-29097"/>
                  <a:pt x="383893" y="-1454"/>
                  <a:pt x="723013" y="0"/>
                </a:cubicBezTo>
                <a:cubicBezTo>
                  <a:pt x="1062133" y="1454"/>
                  <a:pt x="1116470" y="-1348"/>
                  <a:pt x="1252362" y="0"/>
                </a:cubicBezTo>
                <a:cubicBezTo>
                  <a:pt x="1388254" y="1348"/>
                  <a:pt x="1599791" y="26190"/>
                  <a:pt x="1936642" y="0"/>
                </a:cubicBezTo>
                <a:cubicBezTo>
                  <a:pt x="2273493" y="-26190"/>
                  <a:pt x="2347655" y="-28259"/>
                  <a:pt x="2582189" y="0"/>
                </a:cubicBezTo>
                <a:cubicBezTo>
                  <a:pt x="2816723" y="28259"/>
                  <a:pt x="3096289" y="-3204"/>
                  <a:pt x="3266470" y="0"/>
                </a:cubicBezTo>
                <a:cubicBezTo>
                  <a:pt x="3436651" y="3204"/>
                  <a:pt x="3722763" y="-17195"/>
                  <a:pt x="3873284" y="0"/>
                </a:cubicBezTo>
                <a:cubicBezTo>
                  <a:pt x="3886253" y="249195"/>
                  <a:pt x="3854491" y="355686"/>
                  <a:pt x="3873284" y="523220"/>
                </a:cubicBezTo>
                <a:cubicBezTo>
                  <a:pt x="3667983" y="491536"/>
                  <a:pt x="3295927" y="496593"/>
                  <a:pt x="3150271" y="523220"/>
                </a:cubicBezTo>
                <a:cubicBezTo>
                  <a:pt x="3004615" y="549847"/>
                  <a:pt x="2689365" y="510447"/>
                  <a:pt x="2543456" y="523220"/>
                </a:cubicBezTo>
                <a:cubicBezTo>
                  <a:pt x="2397547" y="535993"/>
                  <a:pt x="2219084" y="502220"/>
                  <a:pt x="2014108" y="523220"/>
                </a:cubicBezTo>
                <a:cubicBezTo>
                  <a:pt x="1809132" y="544220"/>
                  <a:pt x="1671248" y="534872"/>
                  <a:pt x="1446026" y="523220"/>
                </a:cubicBezTo>
                <a:cubicBezTo>
                  <a:pt x="1220804" y="511568"/>
                  <a:pt x="1019855" y="534847"/>
                  <a:pt x="877944" y="523220"/>
                </a:cubicBezTo>
                <a:cubicBezTo>
                  <a:pt x="736033" y="511593"/>
                  <a:pt x="429887" y="498716"/>
                  <a:pt x="0" y="523220"/>
                </a:cubicBezTo>
                <a:cubicBezTo>
                  <a:pt x="24860" y="405217"/>
                  <a:pt x="14985" y="146536"/>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Honest and trustworthy</a:t>
            </a:r>
          </a:p>
        </p:txBody>
      </p:sp>
      <p:sp>
        <p:nvSpPr>
          <p:cNvPr id="13" name="TextBox 12">
            <a:extLst>
              <a:ext uri="{FF2B5EF4-FFF2-40B4-BE49-F238E27FC236}">
                <a16:creationId xmlns:a16="http://schemas.microsoft.com/office/drawing/2014/main" id="{ECFAF2A0-D286-91D0-FAFD-36CA9B853447}"/>
              </a:ext>
            </a:extLst>
          </p:cNvPr>
          <p:cNvSpPr txBox="1"/>
          <p:nvPr/>
        </p:nvSpPr>
        <p:spPr>
          <a:xfrm>
            <a:off x="636724" y="4870671"/>
            <a:ext cx="3873284" cy="523220"/>
          </a:xfrm>
          <a:custGeom>
            <a:avLst/>
            <a:gdLst>
              <a:gd name="connsiteX0" fmla="*/ 0 w 3873284"/>
              <a:gd name="connsiteY0" fmla="*/ 0 h 523220"/>
              <a:gd name="connsiteX1" fmla="*/ 529349 w 3873284"/>
              <a:gd name="connsiteY1" fmla="*/ 0 h 523220"/>
              <a:gd name="connsiteX2" fmla="*/ 1058698 w 3873284"/>
              <a:gd name="connsiteY2" fmla="*/ 0 h 523220"/>
              <a:gd name="connsiteX3" fmla="*/ 1626779 w 3873284"/>
              <a:gd name="connsiteY3" fmla="*/ 0 h 523220"/>
              <a:gd name="connsiteX4" fmla="*/ 2233594 w 3873284"/>
              <a:gd name="connsiteY4" fmla="*/ 0 h 523220"/>
              <a:gd name="connsiteX5" fmla="*/ 2917874 w 3873284"/>
              <a:gd name="connsiteY5" fmla="*/ 0 h 523220"/>
              <a:gd name="connsiteX6" fmla="*/ 3873284 w 3873284"/>
              <a:gd name="connsiteY6" fmla="*/ 0 h 523220"/>
              <a:gd name="connsiteX7" fmla="*/ 3873284 w 3873284"/>
              <a:gd name="connsiteY7" fmla="*/ 523220 h 523220"/>
              <a:gd name="connsiteX8" fmla="*/ 3343935 w 3873284"/>
              <a:gd name="connsiteY8" fmla="*/ 523220 h 523220"/>
              <a:gd name="connsiteX9" fmla="*/ 2775854 w 3873284"/>
              <a:gd name="connsiteY9" fmla="*/ 523220 h 523220"/>
              <a:gd name="connsiteX10" fmla="*/ 2091573 w 3873284"/>
              <a:gd name="connsiteY10" fmla="*/ 523220 h 523220"/>
              <a:gd name="connsiteX11" fmla="*/ 1562225 w 3873284"/>
              <a:gd name="connsiteY11" fmla="*/ 523220 h 523220"/>
              <a:gd name="connsiteX12" fmla="*/ 916677 w 3873284"/>
              <a:gd name="connsiteY12" fmla="*/ 523220 h 523220"/>
              <a:gd name="connsiteX13" fmla="*/ 0 w 3873284"/>
              <a:gd name="connsiteY13" fmla="*/ 523220 h 523220"/>
              <a:gd name="connsiteX14" fmla="*/ 0 w 3873284"/>
              <a:gd name="connsiteY14"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73284" h="523220" fill="none" extrusionOk="0">
                <a:moveTo>
                  <a:pt x="0" y="0"/>
                </a:moveTo>
                <a:cubicBezTo>
                  <a:pt x="173673" y="-19069"/>
                  <a:pt x="310949" y="20439"/>
                  <a:pt x="529349" y="0"/>
                </a:cubicBezTo>
                <a:cubicBezTo>
                  <a:pt x="747749" y="-20439"/>
                  <a:pt x="811083" y="22291"/>
                  <a:pt x="1058698" y="0"/>
                </a:cubicBezTo>
                <a:cubicBezTo>
                  <a:pt x="1306313" y="-22291"/>
                  <a:pt x="1486496" y="7527"/>
                  <a:pt x="1626779" y="0"/>
                </a:cubicBezTo>
                <a:cubicBezTo>
                  <a:pt x="1767062" y="-7527"/>
                  <a:pt x="1939846" y="-2129"/>
                  <a:pt x="2233594" y="0"/>
                </a:cubicBezTo>
                <a:cubicBezTo>
                  <a:pt x="2527342" y="2129"/>
                  <a:pt x="2627746" y="-32745"/>
                  <a:pt x="2917874" y="0"/>
                </a:cubicBezTo>
                <a:cubicBezTo>
                  <a:pt x="3208002" y="32745"/>
                  <a:pt x="3498261" y="-46272"/>
                  <a:pt x="3873284" y="0"/>
                </a:cubicBezTo>
                <a:cubicBezTo>
                  <a:pt x="3876575" y="249285"/>
                  <a:pt x="3847615" y="292491"/>
                  <a:pt x="3873284" y="523220"/>
                </a:cubicBezTo>
                <a:cubicBezTo>
                  <a:pt x="3688070" y="537939"/>
                  <a:pt x="3487662" y="505464"/>
                  <a:pt x="3343935" y="523220"/>
                </a:cubicBezTo>
                <a:cubicBezTo>
                  <a:pt x="3200208" y="540976"/>
                  <a:pt x="2972960" y="501432"/>
                  <a:pt x="2775854" y="523220"/>
                </a:cubicBezTo>
                <a:cubicBezTo>
                  <a:pt x="2578748" y="545008"/>
                  <a:pt x="2319191" y="503411"/>
                  <a:pt x="2091573" y="523220"/>
                </a:cubicBezTo>
                <a:cubicBezTo>
                  <a:pt x="1863955" y="543029"/>
                  <a:pt x="1801605" y="519288"/>
                  <a:pt x="1562225" y="523220"/>
                </a:cubicBezTo>
                <a:cubicBezTo>
                  <a:pt x="1322845" y="527152"/>
                  <a:pt x="1125110" y="529134"/>
                  <a:pt x="916677" y="523220"/>
                </a:cubicBezTo>
                <a:cubicBezTo>
                  <a:pt x="708244" y="517306"/>
                  <a:pt x="416096" y="541808"/>
                  <a:pt x="0" y="523220"/>
                </a:cubicBezTo>
                <a:cubicBezTo>
                  <a:pt x="18248" y="407061"/>
                  <a:pt x="20970" y="155709"/>
                  <a:pt x="0" y="0"/>
                </a:cubicBezTo>
                <a:close/>
              </a:path>
              <a:path w="3873284" h="523220" stroke="0" extrusionOk="0">
                <a:moveTo>
                  <a:pt x="0" y="0"/>
                </a:moveTo>
                <a:cubicBezTo>
                  <a:pt x="153626" y="-29097"/>
                  <a:pt x="383893" y="-1454"/>
                  <a:pt x="723013" y="0"/>
                </a:cubicBezTo>
                <a:cubicBezTo>
                  <a:pt x="1062133" y="1454"/>
                  <a:pt x="1116470" y="-1348"/>
                  <a:pt x="1252362" y="0"/>
                </a:cubicBezTo>
                <a:cubicBezTo>
                  <a:pt x="1388254" y="1348"/>
                  <a:pt x="1599791" y="26190"/>
                  <a:pt x="1936642" y="0"/>
                </a:cubicBezTo>
                <a:cubicBezTo>
                  <a:pt x="2273493" y="-26190"/>
                  <a:pt x="2347655" y="-28259"/>
                  <a:pt x="2582189" y="0"/>
                </a:cubicBezTo>
                <a:cubicBezTo>
                  <a:pt x="2816723" y="28259"/>
                  <a:pt x="3096289" y="-3204"/>
                  <a:pt x="3266470" y="0"/>
                </a:cubicBezTo>
                <a:cubicBezTo>
                  <a:pt x="3436651" y="3204"/>
                  <a:pt x="3722763" y="-17195"/>
                  <a:pt x="3873284" y="0"/>
                </a:cubicBezTo>
                <a:cubicBezTo>
                  <a:pt x="3886253" y="249195"/>
                  <a:pt x="3854491" y="355686"/>
                  <a:pt x="3873284" y="523220"/>
                </a:cubicBezTo>
                <a:cubicBezTo>
                  <a:pt x="3667983" y="491536"/>
                  <a:pt x="3295927" y="496593"/>
                  <a:pt x="3150271" y="523220"/>
                </a:cubicBezTo>
                <a:cubicBezTo>
                  <a:pt x="3004615" y="549847"/>
                  <a:pt x="2689365" y="510447"/>
                  <a:pt x="2543456" y="523220"/>
                </a:cubicBezTo>
                <a:cubicBezTo>
                  <a:pt x="2397547" y="535993"/>
                  <a:pt x="2219084" y="502220"/>
                  <a:pt x="2014108" y="523220"/>
                </a:cubicBezTo>
                <a:cubicBezTo>
                  <a:pt x="1809132" y="544220"/>
                  <a:pt x="1671248" y="534872"/>
                  <a:pt x="1446026" y="523220"/>
                </a:cubicBezTo>
                <a:cubicBezTo>
                  <a:pt x="1220804" y="511568"/>
                  <a:pt x="1019855" y="534847"/>
                  <a:pt x="877944" y="523220"/>
                </a:cubicBezTo>
                <a:cubicBezTo>
                  <a:pt x="736033" y="511593"/>
                  <a:pt x="429887" y="498716"/>
                  <a:pt x="0" y="523220"/>
                </a:cubicBezTo>
                <a:cubicBezTo>
                  <a:pt x="24860" y="405217"/>
                  <a:pt x="14985" y="146536"/>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Challenge Discrimination</a:t>
            </a:r>
          </a:p>
        </p:txBody>
      </p:sp>
      <p:sp>
        <p:nvSpPr>
          <p:cNvPr id="14" name="TextBox 13">
            <a:extLst>
              <a:ext uri="{FF2B5EF4-FFF2-40B4-BE49-F238E27FC236}">
                <a16:creationId xmlns:a16="http://schemas.microsoft.com/office/drawing/2014/main" id="{BEB6C9C2-BCF6-C217-1921-600F466A205B}"/>
              </a:ext>
            </a:extLst>
          </p:cNvPr>
          <p:cNvSpPr txBox="1"/>
          <p:nvPr/>
        </p:nvSpPr>
        <p:spPr>
          <a:xfrm>
            <a:off x="636724" y="5842262"/>
            <a:ext cx="5184090" cy="523220"/>
          </a:xfrm>
          <a:custGeom>
            <a:avLst/>
            <a:gdLst>
              <a:gd name="connsiteX0" fmla="*/ 0 w 5184090"/>
              <a:gd name="connsiteY0" fmla="*/ 0 h 523220"/>
              <a:gd name="connsiteX1" fmla="*/ 544329 w 5184090"/>
              <a:gd name="connsiteY1" fmla="*/ 0 h 523220"/>
              <a:gd name="connsiteX2" fmla="*/ 1244182 w 5184090"/>
              <a:gd name="connsiteY2" fmla="*/ 0 h 523220"/>
              <a:gd name="connsiteX3" fmla="*/ 1995875 w 5184090"/>
              <a:gd name="connsiteY3" fmla="*/ 0 h 523220"/>
              <a:gd name="connsiteX4" fmla="*/ 2747568 w 5184090"/>
              <a:gd name="connsiteY4" fmla="*/ 0 h 523220"/>
              <a:gd name="connsiteX5" fmla="*/ 3447420 w 5184090"/>
              <a:gd name="connsiteY5" fmla="*/ 0 h 523220"/>
              <a:gd name="connsiteX6" fmla="*/ 4043590 w 5184090"/>
              <a:gd name="connsiteY6" fmla="*/ 0 h 523220"/>
              <a:gd name="connsiteX7" fmla="*/ 5184090 w 5184090"/>
              <a:gd name="connsiteY7" fmla="*/ 0 h 523220"/>
              <a:gd name="connsiteX8" fmla="*/ 5184090 w 5184090"/>
              <a:gd name="connsiteY8" fmla="*/ 523220 h 523220"/>
              <a:gd name="connsiteX9" fmla="*/ 4587920 w 5184090"/>
              <a:gd name="connsiteY9" fmla="*/ 523220 h 523220"/>
              <a:gd name="connsiteX10" fmla="*/ 3888068 w 5184090"/>
              <a:gd name="connsiteY10" fmla="*/ 523220 h 523220"/>
              <a:gd name="connsiteX11" fmla="*/ 3240056 w 5184090"/>
              <a:gd name="connsiteY11" fmla="*/ 523220 h 523220"/>
              <a:gd name="connsiteX12" fmla="*/ 2747568 w 5184090"/>
              <a:gd name="connsiteY12" fmla="*/ 523220 h 523220"/>
              <a:gd name="connsiteX13" fmla="*/ 2151397 w 5184090"/>
              <a:gd name="connsiteY13" fmla="*/ 523220 h 523220"/>
              <a:gd name="connsiteX14" fmla="*/ 1607068 w 5184090"/>
              <a:gd name="connsiteY14" fmla="*/ 523220 h 523220"/>
              <a:gd name="connsiteX15" fmla="*/ 1114579 w 5184090"/>
              <a:gd name="connsiteY15" fmla="*/ 523220 h 523220"/>
              <a:gd name="connsiteX16" fmla="*/ 570250 w 5184090"/>
              <a:gd name="connsiteY16" fmla="*/ 523220 h 523220"/>
              <a:gd name="connsiteX17" fmla="*/ 0 w 5184090"/>
              <a:gd name="connsiteY17" fmla="*/ 523220 h 523220"/>
              <a:gd name="connsiteX18" fmla="*/ 0 w 5184090"/>
              <a:gd name="connsiteY18"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184090" h="523220" fill="none" extrusionOk="0">
                <a:moveTo>
                  <a:pt x="0" y="0"/>
                </a:moveTo>
                <a:cubicBezTo>
                  <a:pt x="120474" y="20595"/>
                  <a:pt x="313594" y="7748"/>
                  <a:pt x="544329" y="0"/>
                </a:cubicBezTo>
                <a:cubicBezTo>
                  <a:pt x="775064" y="-7748"/>
                  <a:pt x="952393" y="-30796"/>
                  <a:pt x="1244182" y="0"/>
                </a:cubicBezTo>
                <a:cubicBezTo>
                  <a:pt x="1535971" y="30796"/>
                  <a:pt x="1712645" y="21021"/>
                  <a:pt x="1995875" y="0"/>
                </a:cubicBezTo>
                <a:cubicBezTo>
                  <a:pt x="2279105" y="-21021"/>
                  <a:pt x="2462374" y="-16352"/>
                  <a:pt x="2747568" y="0"/>
                </a:cubicBezTo>
                <a:cubicBezTo>
                  <a:pt x="3032762" y="16352"/>
                  <a:pt x="3253437" y="11439"/>
                  <a:pt x="3447420" y="0"/>
                </a:cubicBezTo>
                <a:cubicBezTo>
                  <a:pt x="3641403" y="-11439"/>
                  <a:pt x="3917564" y="29368"/>
                  <a:pt x="4043590" y="0"/>
                </a:cubicBezTo>
                <a:cubicBezTo>
                  <a:pt x="4169616" y="-29368"/>
                  <a:pt x="4905210" y="43394"/>
                  <a:pt x="5184090" y="0"/>
                </a:cubicBezTo>
                <a:cubicBezTo>
                  <a:pt x="5204107" y="181671"/>
                  <a:pt x="5210054" y="339606"/>
                  <a:pt x="5184090" y="523220"/>
                </a:cubicBezTo>
                <a:cubicBezTo>
                  <a:pt x="4972243" y="518524"/>
                  <a:pt x="4882027" y="542424"/>
                  <a:pt x="4587920" y="523220"/>
                </a:cubicBezTo>
                <a:cubicBezTo>
                  <a:pt x="4293813" y="504017"/>
                  <a:pt x="4126114" y="521744"/>
                  <a:pt x="3888068" y="523220"/>
                </a:cubicBezTo>
                <a:cubicBezTo>
                  <a:pt x="3650022" y="524696"/>
                  <a:pt x="3542486" y="533899"/>
                  <a:pt x="3240056" y="523220"/>
                </a:cubicBezTo>
                <a:cubicBezTo>
                  <a:pt x="2937626" y="512541"/>
                  <a:pt x="2977949" y="525701"/>
                  <a:pt x="2747568" y="523220"/>
                </a:cubicBezTo>
                <a:cubicBezTo>
                  <a:pt x="2517187" y="520739"/>
                  <a:pt x="2379031" y="510598"/>
                  <a:pt x="2151397" y="523220"/>
                </a:cubicBezTo>
                <a:cubicBezTo>
                  <a:pt x="1923763" y="535842"/>
                  <a:pt x="1797047" y="508064"/>
                  <a:pt x="1607068" y="523220"/>
                </a:cubicBezTo>
                <a:cubicBezTo>
                  <a:pt x="1417089" y="538376"/>
                  <a:pt x="1273863" y="507105"/>
                  <a:pt x="1114579" y="523220"/>
                </a:cubicBezTo>
                <a:cubicBezTo>
                  <a:pt x="955295" y="539335"/>
                  <a:pt x="729120" y="548385"/>
                  <a:pt x="570250" y="523220"/>
                </a:cubicBezTo>
                <a:cubicBezTo>
                  <a:pt x="411380" y="498055"/>
                  <a:pt x="202695" y="525676"/>
                  <a:pt x="0" y="523220"/>
                </a:cubicBezTo>
                <a:cubicBezTo>
                  <a:pt x="-15137" y="274124"/>
                  <a:pt x="-3884" y="187012"/>
                  <a:pt x="0" y="0"/>
                </a:cubicBezTo>
                <a:close/>
              </a:path>
              <a:path w="5184090" h="523220" stroke="0" extrusionOk="0">
                <a:moveTo>
                  <a:pt x="0" y="0"/>
                </a:moveTo>
                <a:cubicBezTo>
                  <a:pt x="181888" y="-11068"/>
                  <a:pt x="578646" y="6455"/>
                  <a:pt x="751693" y="0"/>
                </a:cubicBezTo>
                <a:cubicBezTo>
                  <a:pt x="924740" y="-6455"/>
                  <a:pt x="1053257" y="1315"/>
                  <a:pt x="1244182" y="0"/>
                </a:cubicBezTo>
                <a:cubicBezTo>
                  <a:pt x="1435107" y="-1315"/>
                  <a:pt x="1634861" y="28911"/>
                  <a:pt x="1944034" y="0"/>
                </a:cubicBezTo>
                <a:cubicBezTo>
                  <a:pt x="2253207" y="-28911"/>
                  <a:pt x="2367139" y="23884"/>
                  <a:pt x="2592045" y="0"/>
                </a:cubicBezTo>
                <a:cubicBezTo>
                  <a:pt x="2816951" y="-23884"/>
                  <a:pt x="3143904" y="34010"/>
                  <a:pt x="3291897" y="0"/>
                </a:cubicBezTo>
                <a:cubicBezTo>
                  <a:pt x="3439890" y="-34010"/>
                  <a:pt x="3705700" y="-14449"/>
                  <a:pt x="3888068" y="0"/>
                </a:cubicBezTo>
                <a:cubicBezTo>
                  <a:pt x="4070436" y="14449"/>
                  <a:pt x="4762339" y="-9281"/>
                  <a:pt x="5184090" y="0"/>
                </a:cubicBezTo>
                <a:cubicBezTo>
                  <a:pt x="5172104" y="147266"/>
                  <a:pt x="5161577" y="337758"/>
                  <a:pt x="5184090" y="523220"/>
                </a:cubicBezTo>
                <a:cubicBezTo>
                  <a:pt x="4890653" y="519958"/>
                  <a:pt x="4747435" y="510166"/>
                  <a:pt x="4484238" y="523220"/>
                </a:cubicBezTo>
                <a:cubicBezTo>
                  <a:pt x="4221041" y="536274"/>
                  <a:pt x="4152109" y="535293"/>
                  <a:pt x="3991749" y="523220"/>
                </a:cubicBezTo>
                <a:cubicBezTo>
                  <a:pt x="3831389" y="511147"/>
                  <a:pt x="3643468" y="539510"/>
                  <a:pt x="3447420" y="523220"/>
                </a:cubicBezTo>
                <a:cubicBezTo>
                  <a:pt x="3251372" y="506930"/>
                  <a:pt x="3031490" y="515940"/>
                  <a:pt x="2903090" y="523220"/>
                </a:cubicBezTo>
                <a:cubicBezTo>
                  <a:pt x="2774690" y="530501"/>
                  <a:pt x="2525121" y="523776"/>
                  <a:pt x="2306920" y="523220"/>
                </a:cubicBezTo>
                <a:cubicBezTo>
                  <a:pt x="2088719" y="522665"/>
                  <a:pt x="2008154" y="527301"/>
                  <a:pt x="1814432" y="523220"/>
                </a:cubicBezTo>
                <a:cubicBezTo>
                  <a:pt x="1620710" y="519139"/>
                  <a:pt x="1400061" y="497227"/>
                  <a:pt x="1270102" y="523220"/>
                </a:cubicBezTo>
                <a:cubicBezTo>
                  <a:pt x="1140143" y="549214"/>
                  <a:pt x="926700" y="517619"/>
                  <a:pt x="673932" y="523220"/>
                </a:cubicBezTo>
                <a:cubicBezTo>
                  <a:pt x="421164" y="528822"/>
                  <a:pt x="174392" y="546950"/>
                  <a:pt x="0" y="523220"/>
                </a:cubicBezTo>
                <a:cubicBezTo>
                  <a:pt x="-368" y="320480"/>
                  <a:pt x="-13977" y="178733"/>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Maintain appropriate boundaries</a:t>
            </a:r>
          </a:p>
        </p:txBody>
      </p:sp>
      <p:sp>
        <p:nvSpPr>
          <p:cNvPr id="15" name="TextBox 14">
            <a:extLst>
              <a:ext uri="{FF2B5EF4-FFF2-40B4-BE49-F238E27FC236}">
                <a16:creationId xmlns:a16="http://schemas.microsoft.com/office/drawing/2014/main" id="{4FA16C58-8C3D-4709-B5F9-5FDBF6FA6FB0}"/>
              </a:ext>
            </a:extLst>
          </p:cNvPr>
          <p:cNvSpPr txBox="1"/>
          <p:nvPr/>
        </p:nvSpPr>
        <p:spPr>
          <a:xfrm>
            <a:off x="636724" y="1909646"/>
            <a:ext cx="4353051" cy="523220"/>
          </a:xfrm>
          <a:custGeom>
            <a:avLst/>
            <a:gdLst>
              <a:gd name="connsiteX0" fmla="*/ 0 w 4353051"/>
              <a:gd name="connsiteY0" fmla="*/ 0 h 523220"/>
              <a:gd name="connsiteX1" fmla="*/ 708925 w 4353051"/>
              <a:gd name="connsiteY1" fmla="*/ 0 h 523220"/>
              <a:gd name="connsiteX2" fmla="*/ 1287259 w 4353051"/>
              <a:gd name="connsiteY2" fmla="*/ 0 h 523220"/>
              <a:gd name="connsiteX3" fmla="*/ 1952654 w 4353051"/>
              <a:gd name="connsiteY3" fmla="*/ 0 h 523220"/>
              <a:gd name="connsiteX4" fmla="*/ 2618049 w 4353051"/>
              <a:gd name="connsiteY4" fmla="*/ 0 h 523220"/>
              <a:gd name="connsiteX5" fmla="*/ 3326975 w 4353051"/>
              <a:gd name="connsiteY5" fmla="*/ 0 h 523220"/>
              <a:gd name="connsiteX6" fmla="*/ 4353051 w 4353051"/>
              <a:gd name="connsiteY6" fmla="*/ 0 h 523220"/>
              <a:gd name="connsiteX7" fmla="*/ 4353051 w 4353051"/>
              <a:gd name="connsiteY7" fmla="*/ 523220 h 523220"/>
              <a:gd name="connsiteX8" fmla="*/ 3774717 w 4353051"/>
              <a:gd name="connsiteY8" fmla="*/ 523220 h 523220"/>
              <a:gd name="connsiteX9" fmla="*/ 3283444 w 4353051"/>
              <a:gd name="connsiteY9" fmla="*/ 523220 h 523220"/>
              <a:gd name="connsiteX10" fmla="*/ 2661580 w 4353051"/>
              <a:gd name="connsiteY10" fmla="*/ 523220 h 523220"/>
              <a:gd name="connsiteX11" fmla="*/ 2083246 w 4353051"/>
              <a:gd name="connsiteY11" fmla="*/ 523220 h 523220"/>
              <a:gd name="connsiteX12" fmla="*/ 1417851 w 4353051"/>
              <a:gd name="connsiteY12" fmla="*/ 523220 h 523220"/>
              <a:gd name="connsiteX13" fmla="*/ 795986 w 4353051"/>
              <a:gd name="connsiteY13" fmla="*/ 523220 h 523220"/>
              <a:gd name="connsiteX14" fmla="*/ 0 w 4353051"/>
              <a:gd name="connsiteY14" fmla="*/ 523220 h 523220"/>
              <a:gd name="connsiteX15" fmla="*/ 0 w 4353051"/>
              <a:gd name="connsiteY15"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53051" h="523220" fill="none" extrusionOk="0">
                <a:moveTo>
                  <a:pt x="0" y="0"/>
                </a:moveTo>
                <a:cubicBezTo>
                  <a:pt x="153775" y="29787"/>
                  <a:pt x="367272" y="958"/>
                  <a:pt x="708925" y="0"/>
                </a:cubicBezTo>
                <a:cubicBezTo>
                  <a:pt x="1050578" y="-958"/>
                  <a:pt x="1096088" y="28224"/>
                  <a:pt x="1287259" y="0"/>
                </a:cubicBezTo>
                <a:cubicBezTo>
                  <a:pt x="1478430" y="-28224"/>
                  <a:pt x="1657656" y="-10110"/>
                  <a:pt x="1952654" y="0"/>
                </a:cubicBezTo>
                <a:cubicBezTo>
                  <a:pt x="2247652" y="10110"/>
                  <a:pt x="2366447" y="30192"/>
                  <a:pt x="2618049" y="0"/>
                </a:cubicBezTo>
                <a:cubicBezTo>
                  <a:pt x="2869651" y="-30192"/>
                  <a:pt x="3047959" y="17146"/>
                  <a:pt x="3326975" y="0"/>
                </a:cubicBezTo>
                <a:cubicBezTo>
                  <a:pt x="3605991" y="-17146"/>
                  <a:pt x="4049378" y="-22004"/>
                  <a:pt x="4353051" y="0"/>
                </a:cubicBezTo>
                <a:cubicBezTo>
                  <a:pt x="4334489" y="252099"/>
                  <a:pt x="4345067" y="348825"/>
                  <a:pt x="4353051" y="523220"/>
                </a:cubicBezTo>
                <a:cubicBezTo>
                  <a:pt x="4234833" y="501475"/>
                  <a:pt x="3985267" y="528527"/>
                  <a:pt x="3774717" y="523220"/>
                </a:cubicBezTo>
                <a:cubicBezTo>
                  <a:pt x="3564167" y="517913"/>
                  <a:pt x="3486583" y="514602"/>
                  <a:pt x="3283444" y="523220"/>
                </a:cubicBezTo>
                <a:cubicBezTo>
                  <a:pt x="3080305" y="531838"/>
                  <a:pt x="2822030" y="516671"/>
                  <a:pt x="2661580" y="523220"/>
                </a:cubicBezTo>
                <a:cubicBezTo>
                  <a:pt x="2501130" y="529769"/>
                  <a:pt x="2300645" y="502540"/>
                  <a:pt x="2083246" y="523220"/>
                </a:cubicBezTo>
                <a:cubicBezTo>
                  <a:pt x="1865847" y="543900"/>
                  <a:pt x="1550941" y="534768"/>
                  <a:pt x="1417851" y="523220"/>
                </a:cubicBezTo>
                <a:cubicBezTo>
                  <a:pt x="1284761" y="511672"/>
                  <a:pt x="1087627" y="541135"/>
                  <a:pt x="795986" y="523220"/>
                </a:cubicBezTo>
                <a:cubicBezTo>
                  <a:pt x="504346" y="505305"/>
                  <a:pt x="303604" y="541578"/>
                  <a:pt x="0" y="523220"/>
                </a:cubicBezTo>
                <a:cubicBezTo>
                  <a:pt x="-570" y="273996"/>
                  <a:pt x="11389" y="108059"/>
                  <a:pt x="0" y="0"/>
                </a:cubicBezTo>
                <a:close/>
              </a:path>
              <a:path w="4353051" h="523220" stroke="0" extrusionOk="0">
                <a:moveTo>
                  <a:pt x="0" y="0"/>
                </a:moveTo>
                <a:cubicBezTo>
                  <a:pt x="345671" y="15602"/>
                  <a:pt x="502881" y="31793"/>
                  <a:pt x="708925" y="0"/>
                </a:cubicBezTo>
                <a:cubicBezTo>
                  <a:pt x="914969" y="-31793"/>
                  <a:pt x="1045104" y="-10609"/>
                  <a:pt x="1200198" y="0"/>
                </a:cubicBezTo>
                <a:cubicBezTo>
                  <a:pt x="1355292" y="10609"/>
                  <a:pt x="1601632" y="-27403"/>
                  <a:pt x="1865593" y="0"/>
                </a:cubicBezTo>
                <a:cubicBezTo>
                  <a:pt x="2129554" y="27403"/>
                  <a:pt x="2283103" y="-8213"/>
                  <a:pt x="2487458" y="0"/>
                </a:cubicBezTo>
                <a:cubicBezTo>
                  <a:pt x="2691814" y="8213"/>
                  <a:pt x="2842951" y="-432"/>
                  <a:pt x="3152853" y="0"/>
                </a:cubicBezTo>
                <a:cubicBezTo>
                  <a:pt x="3462755" y="432"/>
                  <a:pt x="3606339" y="-135"/>
                  <a:pt x="3731187" y="0"/>
                </a:cubicBezTo>
                <a:cubicBezTo>
                  <a:pt x="3856035" y="135"/>
                  <a:pt x="4180586" y="-11940"/>
                  <a:pt x="4353051" y="0"/>
                </a:cubicBezTo>
                <a:cubicBezTo>
                  <a:pt x="4341065" y="147266"/>
                  <a:pt x="4330538" y="337758"/>
                  <a:pt x="4353051" y="523220"/>
                </a:cubicBezTo>
                <a:cubicBezTo>
                  <a:pt x="4061912" y="494308"/>
                  <a:pt x="3979835" y="534472"/>
                  <a:pt x="3687656" y="523220"/>
                </a:cubicBezTo>
                <a:cubicBezTo>
                  <a:pt x="3395477" y="511968"/>
                  <a:pt x="3408051" y="513391"/>
                  <a:pt x="3196383" y="523220"/>
                </a:cubicBezTo>
                <a:cubicBezTo>
                  <a:pt x="2984715" y="533049"/>
                  <a:pt x="2877436" y="498386"/>
                  <a:pt x="2661580" y="523220"/>
                </a:cubicBezTo>
                <a:cubicBezTo>
                  <a:pt x="2445724" y="548054"/>
                  <a:pt x="2241660" y="506367"/>
                  <a:pt x="2126776" y="523220"/>
                </a:cubicBezTo>
                <a:cubicBezTo>
                  <a:pt x="2011892" y="540073"/>
                  <a:pt x="1672955" y="511963"/>
                  <a:pt x="1548442" y="523220"/>
                </a:cubicBezTo>
                <a:cubicBezTo>
                  <a:pt x="1423929" y="534477"/>
                  <a:pt x="1268221" y="532261"/>
                  <a:pt x="1057170" y="523220"/>
                </a:cubicBezTo>
                <a:cubicBezTo>
                  <a:pt x="846119" y="514179"/>
                  <a:pt x="229903" y="481438"/>
                  <a:pt x="0" y="523220"/>
                </a:cubicBezTo>
                <a:cubicBezTo>
                  <a:pt x="-920" y="408123"/>
                  <a:pt x="-23939" y="139182"/>
                  <a:pt x="0" y="0"/>
                </a:cubicBezTo>
                <a:close/>
              </a:path>
            </a:pathLst>
          </a:custGeom>
          <a:solidFill>
            <a:srgbClr val="00467F"/>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Communicate appropriately</a:t>
            </a:r>
          </a:p>
        </p:txBody>
      </p:sp>
      <p:pic>
        <p:nvPicPr>
          <p:cNvPr id="33" name="Graphic 32" descr="Chat with solid fill">
            <a:extLst>
              <a:ext uri="{FF2B5EF4-FFF2-40B4-BE49-F238E27FC236}">
                <a16:creationId xmlns:a16="http://schemas.microsoft.com/office/drawing/2014/main" id="{172770CF-D2E5-038A-86AC-AF95578108D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643112" y="313861"/>
            <a:ext cx="914400" cy="914400"/>
          </a:xfrm>
          <a:prstGeom prst="rect">
            <a:avLst/>
          </a:prstGeom>
        </p:spPr>
      </p:pic>
      <p:pic>
        <p:nvPicPr>
          <p:cNvPr id="37" name="Graphic 36" descr="Marketing with solid fill">
            <a:extLst>
              <a:ext uri="{FF2B5EF4-FFF2-40B4-BE49-F238E27FC236}">
                <a16:creationId xmlns:a16="http://schemas.microsoft.com/office/drawing/2014/main" id="{77051C47-1E6A-EBC5-9605-9C61A40FB5D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846444" y="31750"/>
            <a:ext cx="914400" cy="914400"/>
          </a:xfrm>
          <a:prstGeom prst="rect">
            <a:avLst/>
          </a:prstGeom>
        </p:spPr>
      </p:pic>
      <p:pic>
        <p:nvPicPr>
          <p:cNvPr id="81" name="Graphic 80" descr="Questions with solid fill">
            <a:extLst>
              <a:ext uri="{FF2B5EF4-FFF2-40B4-BE49-F238E27FC236}">
                <a16:creationId xmlns:a16="http://schemas.microsoft.com/office/drawing/2014/main" id="{21C89CB7-818F-B04A-7CFD-FB7D662E2D2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298186" y="1155996"/>
            <a:ext cx="914400" cy="914400"/>
          </a:xfrm>
          <a:prstGeom prst="rect">
            <a:avLst/>
          </a:prstGeom>
        </p:spPr>
      </p:pic>
    </p:spTree>
    <p:extLst>
      <p:ext uri="{BB962C8B-B14F-4D97-AF65-F5344CB8AC3E}">
        <p14:creationId xmlns:p14="http://schemas.microsoft.com/office/powerpoint/2010/main" val="1482275078"/>
      </p:ext>
    </p:extLst>
  </p:cSld>
  <p:clrMapOvr>
    <a:masterClrMapping/>
  </p:clrMapOvr>
  <mc:AlternateContent xmlns:mc="http://schemas.openxmlformats.org/markup-compatibility/2006" xmlns:p14="http://schemas.microsoft.com/office/powerpoint/2010/main">
    <mc:Choice Requires="p14">
      <p:transition spd="slow" p14:dur="2000" advTm="51465"/>
    </mc:Choice>
    <mc:Fallback xmlns="">
      <p:transition spd="slow" advTm="51465"/>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92BCDF6-FE37-2F39-FAA7-DA11795933DC}"/>
              </a:ext>
            </a:extLst>
          </p:cNvPr>
          <p:cNvPicPr>
            <a:picLocks noChangeAspect="1"/>
          </p:cNvPicPr>
          <p:nvPr/>
        </p:nvPicPr>
        <p:blipFill>
          <a:blip r:embed="rId3"/>
          <a:stretch>
            <a:fillRect/>
          </a:stretch>
        </p:blipFill>
        <p:spPr>
          <a:xfrm>
            <a:off x="7266214" y="365125"/>
            <a:ext cx="4191000" cy="1162050"/>
          </a:xfrm>
          <a:prstGeom prst="rect">
            <a:avLst/>
          </a:prstGeom>
        </p:spPr>
      </p:pic>
      <p:sp>
        <p:nvSpPr>
          <p:cNvPr id="7" name="Title 1">
            <a:extLst>
              <a:ext uri="{FF2B5EF4-FFF2-40B4-BE49-F238E27FC236}">
                <a16:creationId xmlns:a16="http://schemas.microsoft.com/office/drawing/2014/main" id="{A5824FB6-F975-515A-194A-252CC0EDA89B}"/>
              </a:ext>
            </a:extLst>
          </p:cNvPr>
          <p:cNvSpPr>
            <a:spLocks noGrp="1"/>
          </p:cNvSpPr>
          <p:nvPr>
            <p:ph type="title"/>
          </p:nvPr>
        </p:nvSpPr>
        <p:spPr>
          <a:xfrm>
            <a:off x="481739" y="287633"/>
            <a:ext cx="4648200" cy="1325563"/>
          </a:xfrm>
        </p:spPr>
        <p:txBody>
          <a:bodyPr>
            <a:normAutofit/>
          </a:bodyPr>
          <a:lstStyle/>
          <a:p>
            <a:r>
              <a:rPr lang="en-GB" sz="3200" b="1">
                <a:solidFill>
                  <a:srgbClr val="00467F"/>
                </a:solidFill>
              </a:rPr>
              <a:t>Standards of conduct performance and ethics:</a:t>
            </a:r>
            <a:endParaRPr lang="en-GB" sz="3200" b="1">
              <a:solidFill>
                <a:srgbClr val="00467F"/>
              </a:solidFill>
              <a:cs typeface="Calibri Light"/>
            </a:endParaRPr>
          </a:p>
        </p:txBody>
      </p:sp>
      <p:sp>
        <p:nvSpPr>
          <p:cNvPr id="10" name="TextBox 9">
            <a:extLst>
              <a:ext uri="{FF2B5EF4-FFF2-40B4-BE49-F238E27FC236}">
                <a16:creationId xmlns:a16="http://schemas.microsoft.com/office/drawing/2014/main" id="{3259D547-F97E-2662-B82F-818C99EED36E}"/>
              </a:ext>
            </a:extLst>
          </p:cNvPr>
          <p:cNvSpPr txBox="1"/>
          <p:nvPr/>
        </p:nvSpPr>
        <p:spPr>
          <a:xfrm>
            <a:off x="636723" y="2881237"/>
            <a:ext cx="3873285" cy="523220"/>
          </a:xfrm>
          <a:custGeom>
            <a:avLst/>
            <a:gdLst>
              <a:gd name="connsiteX0" fmla="*/ 0 w 3873285"/>
              <a:gd name="connsiteY0" fmla="*/ 0 h 523220"/>
              <a:gd name="connsiteX1" fmla="*/ 529349 w 3873285"/>
              <a:gd name="connsiteY1" fmla="*/ 0 h 523220"/>
              <a:gd name="connsiteX2" fmla="*/ 1058698 w 3873285"/>
              <a:gd name="connsiteY2" fmla="*/ 0 h 523220"/>
              <a:gd name="connsiteX3" fmla="*/ 1626780 w 3873285"/>
              <a:gd name="connsiteY3" fmla="*/ 0 h 523220"/>
              <a:gd name="connsiteX4" fmla="*/ 2233594 w 3873285"/>
              <a:gd name="connsiteY4" fmla="*/ 0 h 523220"/>
              <a:gd name="connsiteX5" fmla="*/ 2917875 w 3873285"/>
              <a:gd name="connsiteY5" fmla="*/ 0 h 523220"/>
              <a:gd name="connsiteX6" fmla="*/ 3873285 w 3873285"/>
              <a:gd name="connsiteY6" fmla="*/ 0 h 523220"/>
              <a:gd name="connsiteX7" fmla="*/ 3873285 w 3873285"/>
              <a:gd name="connsiteY7" fmla="*/ 523220 h 523220"/>
              <a:gd name="connsiteX8" fmla="*/ 3343936 w 3873285"/>
              <a:gd name="connsiteY8" fmla="*/ 523220 h 523220"/>
              <a:gd name="connsiteX9" fmla="*/ 2775854 w 3873285"/>
              <a:gd name="connsiteY9" fmla="*/ 523220 h 523220"/>
              <a:gd name="connsiteX10" fmla="*/ 2091574 w 3873285"/>
              <a:gd name="connsiteY10" fmla="*/ 523220 h 523220"/>
              <a:gd name="connsiteX11" fmla="*/ 1562225 w 3873285"/>
              <a:gd name="connsiteY11" fmla="*/ 523220 h 523220"/>
              <a:gd name="connsiteX12" fmla="*/ 916677 w 3873285"/>
              <a:gd name="connsiteY12" fmla="*/ 523220 h 523220"/>
              <a:gd name="connsiteX13" fmla="*/ 0 w 3873285"/>
              <a:gd name="connsiteY13" fmla="*/ 523220 h 523220"/>
              <a:gd name="connsiteX14" fmla="*/ 0 w 3873285"/>
              <a:gd name="connsiteY14"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73285" h="523220" fill="none" extrusionOk="0">
                <a:moveTo>
                  <a:pt x="0" y="0"/>
                </a:moveTo>
                <a:cubicBezTo>
                  <a:pt x="173673" y="-19069"/>
                  <a:pt x="310949" y="20439"/>
                  <a:pt x="529349" y="0"/>
                </a:cubicBezTo>
                <a:cubicBezTo>
                  <a:pt x="747749" y="-20439"/>
                  <a:pt x="811083" y="22291"/>
                  <a:pt x="1058698" y="0"/>
                </a:cubicBezTo>
                <a:cubicBezTo>
                  <a:pt x="1306313" y="-22291"/>
                  <a:pt x="1485958" y="2659"/>
                  <a:pt x="1626780" y="0"/>
                </a:cubicBezTo>
                <a:cubicBezTo>
                  <a:pt x="1767602" y="-2659"/>
                  <a:pt x="1941415" y="1840"/>
                  <a:pt x="2233594" y="0"/>
                </a:cubicBezTo>
                <a:cubicBezTo>
                  <a:pt x="2525773" y="-1840"/>
                  <a:pt x="2621902" y="33311"/>
                  <a:pt x="2917875" y="0"/>
                </a:cubicBezTo>
                <a:cubicBezTo>
                  <a:pt x="3213848" y="-33311"/>
                  <a:pt x="3498262" y="-46272"/>
                  <a:pt x="3873285" y="0"/>
                </a:cubicBezTo>
                <a:cubicBezTo>
                  <a:pt x="3876576" y="249285"/>
                  <a:pt x="3847616" y="292491"/>
                  <a:pt x="3873285" y="523220"/>
                </a:cubicBezTo>
                <a:cubicBezTo>
                  <a:pt x="3688071" y="537939"/>
                  <a:pt x="3487663" y="505464"/>
                  <a:pt x="3343936" y="523220"/>
                </a:cubicBezTo>
                <a:cubicBezTo>
                  <a:pt x="3200209" y="540976"/>
                  <a:pt x="2979551" y="508023"/>
                  <a:pt x="2775854" y="523220"/>
                </a:cubicBezTo>
                <a:cubicBezTo>
                  <a:pt x="2572157" y="538417"/>
                  <a:pt x="2316835" y="502332"/>
                  <a:pt x="2091574" y="523220"/>
                </a:cubicBezTo>
                <a:cubicBezTo>
                  <a:pt x="1866313" y="544108"/>
                  <a:pt x="1809316" y="523465"/>
                  <a:pt x="1562225" y="523220"/>
                </a:cubicBezTo>
                <a:cubicBezTo>
                  <a:pt x="1315134" y="522975"/>
                  <a:pt x="1125110" y="529134"/>
                  <a:pt x="916677" y="523220"/>
                </a:cubicBezTo>
                <a:cubicBezTo>
                  <a:pt x="708244" y="517306"/>
                  <a:pt x="416096" y="541808"/>
                  <a:pt x="0" y="523220"/>
                </a:cubicBezTo>
                <a:cubicBezTo>
                  <a:pt x="18248" y="407061"/>
                  <a:pt x="20970" y="155709"/>
                  <a:pt x="0" y="0"/>
                </a:cubicBezTo>
                <a:close/>
              </a:path>
              <a:path w="3873285" h="523220" stroke="0" extrusionOk="0">
                <a:moveTo>
                  <a:pt x="0" y="0"/>
                </a:moveTo>
                <a:cubicBezTo>
                  <a:pt x="153626" y="-29097"/>
                  <a:pt x="383893" y="-1454"/>
                  <a:pt x="723013" y="0"/>
                </a:cubicBezTo>
                <a:cubicBezTo>
                  <a:pt x="1062133" y="1454"/>
                  <a:pt x="1116470" y="-1348"/>
                  <a:pt x="1252362" y="0"/>
                </a:cubicBezTo>
                <a:cubicBezTo>
                  <a:pt x="1388254" y="1348"/>
                  <a:pt x="1598985" y="22190"/>
                  <a:pt x="1936643" y="0"/>
                </a:cubicBezTo>
                <a:cubicBezTo>
                  <a:pt x="2274301" y="-22190"/>
                  <a:pt x="2347656" y="-28259"/>
                  <a:pt x="2582190" y="0"/>
                </a:cubicBezTo>
                <a:cubicBezTo>
                  <a:pt x="2816724" y="28259"/>
                  <a:pt x="3097434" y="2821"/>
                  <a:pt x="3266470" y="0"/>
                </a:cubicBezTo>
                <a:cubicBezTo>
                  <a:pt x="3435506" y="-2821"/>
                  <a:pt x="3721003" y="-18629"/>
                  <a:pt x="3873285" y="0"/>
                </a:cubicBezTo>
                <a:cubicBezTo>
                  <a:pt x="3886254" y="249195"/>
                  <a:pt x="3854492" y="355686"/>
                  <a:pt x="3873285" y="523220"/>
                </a:cubicBezTo>
                <a:cubicBezTo>
                  <a:pt x="3667984" y="491536"/>
                  <a:pt x="3295928" y="496593"/>
                  <a:pt x="3150272" y="523220"/>
                </a:cubicBezTo>
                <a:cubicBezTo>
                  <a:pt x="3004616" y="549847"/>
                  <a:pt x="2689366" y="510447"/>
                  <a:pt x="2543457" y="523220"/>
                </a:cubicBezTo>
                <a:cubicBezTo>
                  <a:pt x="2397548" y="535993"/>
                  <a:pt x="2222541" y="504191"/>
                  <a:pt x="2014108" y="523220"/>
                </a:cubicBezTo>
                <a:cubicBezTo>
                  <a:pt x="1805675" y="542249"/>
                  <a:pt x="1671248" y="534872"/>
                  <a:pt x="1446026" y="523220"/>
                </a:cubicBezTo>
                <a:cubicBezTo>
                  <a:pt x="1220804" y="511568"/>
                  <a:pt x="1018838" y="529240"/>
                  <a:pt x="877945" y="523220"/>
                </a:cubicBezTo>
                <a:cubicBezTo>
                  <a:pt x="737052" y="517200"/>
                  <a:pt x="434165" y="502233"/>
                  <a:pt x="0" y="523220"/>
                </a:cubicBezTo>
                <a:cubicBezTo>
                  <a:pt x="24860" y="405217"/>
                  <a:pt x="14985" y="146536"/>
                  <a:pt x="0" y="0"/>
                </a:cubicBezTo>
                <a:close/>
              </a:path>
            </a:pathLst>
          </a:custGeom>
          <a:solidFill>
            <a:srgbClr val="00467F"/>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Maintain confidentiality</a:t>
            </a:r>
          </a:p>
        </p:txBody>
      </p:sp>
      <p:sp>
        <p:nvSpPr>
          <p:cNvPr id="12" name="TextBox 11">
            <a:extLst>
              <a:ext uri="{FF2B5EF4-FFF2-40B4-BE49-F238E27FC236}">
                <a16:creationId xmlns:a16="http://schemas.microsoft.com/office/drawing/2014/main" id="{A9669544-6C2B-9DAA-25BC-7540CFB9D4B4}"/>
              </a:ext>
            </a:extLst>
          </p:cNvPr>
          <p:cNvSpPr txBox="1"/>
          <p:nvPr/>
        </p:nvSpPr>
        <p:spPr>
          <a:xfrm>
            <a:off x="636724" y="3899080"/>
            <a:ext cx="3873284" cy="523220"/>
          </a:xfrm>
          <a:custGeom>
            <a:avLst/>
            <a:gdLst>
              <a:gd name="connsiteX0" fmla="*/ 0 w 3873284"/>
              <a:gd name="connsiteY0" fmla="*/ 0 h 523220"/>
              <a:gd name="connsiteX1" fmla="*/ 529349 w 3873284"/>
              <a:gd name="connsiteY1" fmla="*/ 0 h 523220"/>
              <a:gd name="connsiteX2" fmla="*/ 1058698 w 3873284"/>
              <a:gd name="connsiteY2" fmla="*/ 0 h 523220"/>
              <a:gd name="connsiteX3" fmla="*/ 1626779 w 3873284"/>
              <a:gd name="connsiteY3" fmla="*/ 0 h 523220"/>
              <a:gd name="connsiteX4" fmla="*/ 2233594 w 3873284"/>
              <a:gd name="connsiteY4" fmla="*/ 0 h 523220"/>
              <a:gd name="connsiteX5" fmla="*/ 2917874 w 3873284"/>
              <a:gd name="connsiteY5" fmla="*/ 0 h 523220"/>
              <a:gd name="connsiteX6" fmla="*/ 3873284 w 3873284"/>
              <a:gd name="connsiteY6" fmla="*/ 0 h 523220"/>
              <a:gd name="connsiteX7" fmla="*/ 3873284 w 3873284"/>
              <a:gd name="connsiteY7" fmla="*/ 523220 h 523220"/>
              <a:gd name="connsiteX8" fmla="*/ 3343935 w 3873284"/>
              <a:gd name="connsiteY8" fmla="*/ 523220 h 523220"/>
              <a:gd name="connsiteX9" fmla="*/ 2775854 w 3873284"/>
              <a:gd name="connsiteY9" fmla="*/ 523220 h 523220"/>
              <a:gd name="connsiteX10" fmla="*/ 2091573 w 3873284"/>
              <a:gd name="connsiteY10" fmla="*/ 523220 h 523220"/>
              <a:gd name="connsiteX11" fmla="*/ 1562225 w 3873284"/>
              <a:gd name="connsiteY11" fmla="*/ 523220 h 523220"/>
              <a:gd name="connsiteX12" fmla="*/ 916677 w 3873284"/>
              <a:gd name="connsiteY12" fmla="*/ 523220 h 523220"/>
              <a:gd name="connsiteX13" fmla="*/ 0 w 3873284"/>
              <a:gd name="connsiteY13" fmla="*/ 523220 h 523220"/>
              <a:gd name="connsiteX14" fmla="*/ 0 w 3873284"/>
              <a:gd name="connsiteY14"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73284" h="523220" fill="none" extrusionOk="0">
                <a:moveTo>
                  <a:pt x="0" y="0"/>
                </a:moveTo>
                <a:cubicBezTo>
                  <a:pt x="173673" y="-19069"/>
                  <a:pt x="310949" y="20439"/>
                  <a:pt x="529349" y="0"/>
                </a:cubicBezTo>
                <a:cubicBezTo>
                  <a:pt x="747749" y="-20439"/>
                  <a:pt x="811083" y="22291"/>
                  <a:pt x="1058698" y="0"/>
                </a:cubicBezTo>
                <a:cubicBezTo>
                  <a:pt x="1306313" y="-22291"/>
                  <a:pt x="1486496" y="7527"/>
                  <a:pt x="1626779" y="0"/>
                </a:cubicBezTo>
                <a:cubicBezTo>
                  <a:pt x="1767062" y="-7527"/>
                  <a:pt x="1939846" y="-2129"/>
                  <a:pt x="2233594" y="0"/>
                </a:cubicBezTo>
                <a:cubicBezTo>
                  <a:pt x="2527342" y="2129"/>
                  <a:pt x="2627746" y="-32745"/>
                  <a:pt x="2917874" y="0"/>
                </a:cubicBezTo>
                <a:cubicBezTo>
                  <a:pt x="3208002" y="32745"/>
                  <a:pt x="3498261" y="-46272"/>
                  <a:pt x="3873284" y="0"/>
                </a:cubicBezTo>
                <a:cubicBezTo>
                  <a:pt x="3876575" y="249285"/>
                  <a:pt x="3847615" y="292491"/>
                  <a:pt x="3873284" y="523220"/>
                </a:cubicBezTo>
                <a:cubicBezTo>
                  <a:pt x="3688070" y="537939"/>
                  <a:pt x="3487662" y="505464"/>
                  <a:pt x="3343935" y="523220"/>
                </a:cubicBezTo>
                <a:cubicBezTo>
                  <a:pt x="3200208" y="540976"/>
                  <a:pt x="2972960" y="501432"/>
                  <a:pt x="2775854" y="523220"/>
                </a:cubicBezTo>
                <a:cubicBezTo>
                  <a:pt x="2578748" y="545008"/>
                  <a:pt x="2319191" y="503411"/>
                  <a:pt x="2091573" y="523220"/>
                </a:cubicBezTo>
                <a:cubicBezTo>
                  <a:pt x="1863955" y="543029"/>
                  <a:pt x="1801605" y="519288"/>
                  <a:pt x="1562225" y="523220"/>
                </a:cubicBezTo>
                <a:cubicBezTo>
                  <a:pt x="1322845" y="527152"/>
                  <a:pt x="1125110" y="529134"/>
                  <a:pt x="916677" y="523220"/>
                </a:cubicBezTo>
                <a:cubicBezTo>
                  <a:pt x="708244" y="517306"/>
                  <a:pt x="416096" y="541808"/>
                  <a:pt x="0" y="523220"/>
                </a:cubicBezTo>
                <a:cubicBezTo>
                  <a:pt x="18248" y="407061"/>
                  <a:pt x="20970" y="155709"/>
                  <a:pt x="0" y="0"/>
                </a:cubicBezTo>
                <a:close/>
              </a:path>
              <a:path w="3873284" h="523220" stroke="0" extrusionOk="0">
                <a:moveTo>
                  <a:pt x="0" y="0"/>
                </a:moveTo>
                <a:cubicBezTo>
                  <a:pt x="153626" y="-29097"/>
                  <a:pt x="383893" y="-1454"/>
                  <a:pt x="723013" y="0"/>
                </a:cubicBezTo>
                <a:cubicBezTo>
                  <a:pt x="1062133" y="1454"/>
                  <a:pt x="1116470" y="-1348"/>
                  <a:pt x="1252362" y="0"/>
                </a:cubicBezTo>
                <a:cubicBezTo>
                  <a:pt x="1388254" y="1348"/>
                  <a:pt x="1599791" y="26190"/>
                  <a:pt x="1936642" y="0"/>
                </a:cubicBezTo>
                <a:cubicBezTo>
                  <a:pt x="2273493" y="-26190"/>
                  <a:pt x="2347655" y="-28259"/>
                  <a:pt x="2582189" y="0"/>
                </a:cubicBezTo>
                <a:cubicBezTo>
                  <a:pt x="2816723" y="28259"/>
                  <a:pt x="3096289" y="-3204"/>
                  <a:pt x="3266470" y="0"/>
                </a:cubicBezTo>
                <a:cubicBezTo>
                  <a:pt x="3436651" y="3204"/>
                  <a:pt x="3722763" y="-17195"/>
                  <a:pt x="3873284" y="0"/>
                </a:cubicBezTo>
                <a:cubicBezTo>
                  <a:pt x="3886253" y="249195"/>
                  <a:pt x="3854491" y="355686"/>
                  <a:pt x="3873284" y="523220"/>
                </a:cubicBezTo>
                <a:cubicBezTo>
                  <a:pt x="3667983" y="491536"/>
                  <a:pt x="3295927" y="496593"/>
                  <a:pt x="3150271" y="523220"/>
                </a:cubicBezTo>
                <a:cubicBezTo>
                  <a:pt x="3004615" y="549847"/>
                  <a:pt x="2689365" y="510447"/>
                  <a:pt x="2543456" y="523220"/>
                </a:cubicBezTo>
                <a:cubicBezTo>
                  <a:pt x="2397547" y="535993"/>
                  <a:pt x="2219084" y="502220"/>
                  <a:pt x="2014108" y="523220"/>
                </a:cubicBezTo>
                <a:cubicBezTo>
                  <a:pt x="1809132" y="544220"/>
                  <a:pt x="1671248" y="534872"/>
                  <a:pt x="1446026" y="523220"/>
                </a:cubicBezTo>
                <a:cubicBezTo>
                  <a:pt x="1220804" y="511568"/>
                  <a:pt x="1019855" y="534847"/>
                  <a:pt x="877944" y="523220"/>
                </a:cubicBezTo>
                <a:cubicBezTo>
                  <a:pt x="736033" y="511593"/>
                  <a:pt x="429887" y="498716"/>
                  <a:pt x="0" y="523220"/>
                </a:cubicBezTo>
                <a:cubicBezTo>
                  <a:pt x="24860" y="405217"/>
                  <a:pt x="14985" y="146536"/>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Honest and trustworthy</a:t>
            </a:r>
          </a:p>
        </p:txBody>
      </p:sp>
      <p:sp>
        <p:nvSpPr>
          <p:cNvPr id="13" name="TextBox 12">
            <a:extLst>
              <a:ext uri="{FF2B5EF4-FFF2-40B4-BE49-F238E27FC236}">
                <a16:creationId xmlns:a16="http://schemas.microsoft.com/office/drawing/2014/main" id="{ECFAF2A0-D286-91D0-FAFD-36CA9B853447}"/>
              </a:ext>
            </a:extLst>
          </p:cNvPr>
          <p:cNvSpPr txBox="1"/>
          <p:nvPr/>
        </p:nvSpPr>
        <p:spPr>
          <a:xfrm>
            <a:off x="636724" y="4870671"/>
            <a:ext cx="3873284" cy="523220"/>
          </a:xfrm>
          <a:custGeom>
            <a:avLst/>
            <a:gdLst>
              <a:gd name="connsiteX0" fmla="*/ 0 w 3873284"/>
              <a:gd name="connsiteY0" fmla="*/ 0 h 523220"/>
              <a:gd name="connsiteX1" fmla="*/ 529349 w 3873284"/>
              <a:gd name="connsiteY1" fmla="*/ 0 h 523220"/>
              <a:gd name="connsiteX2" fmla="*/ 1058698 w 3873284"/>
              <a:gd name="connsiteY2" fmla="*/ 0 h 523220"/>
              <a:gd name="connsiteX3" fmla="*/ 1626779 w 3873284"/>
              <a:gd name="connsiteY3" fmla="*/ 0 h 523220"/>
              <a:gd name="connsiteX4" fmla="*/ 2233594 w 3873284"/>
              <a:gd name="connsiteY4" fmla="*/ 0 h 523220"/>
              <a:gd name="connsiteX5" fmla="*/ 2917874 w 3873284"/>
              <a:gd name="connsiteY5" fmla="*/ 0 h 523220"/>
              <a:gd name="connsiteX6" fmla="*/ 3873284 w 3873284"/>
              <a:gd name="connsiteY6" fmla="*/ 0 h 523220"/>
              <a:gd name="connsiteX7" fmla="*/ 3873284 w 3873284"/>
              <a:gd name="connsiteY7" fmla="*/ 523220 h 523220"/>
              <a:gd name="connsiteX8" fmla="*/ 3343935 w 3873284"/>
              <a:gd name="connsiteY8" fmla="*/ 523220 h 523220"/>
              <a:gd name="connsiteX9" fmla="*/ 2775854 w 3873284"/>
              <a:gd name="connsiteY9" fmla="*/ 523220 h 523220"/>
              <a:gd name="connsiteX10" fmla="*/ 2091573 w 3873284"/>
              <a:gd name="connsiteY10" fmla="*/ 523220 h 523220"/>
              <a:gd name="connsiteX11" fmla="*/ 1562225 w 3873284"/>
              <a:gd name="connsiteY11" fmla="*/ 523220 h 523220"/>
              <a:gd name="connsiteX12" fmla="*/ 916677 w 3873284"/>
              <a:gd name="connsiteY12" fmla="*/ 523220 h 523220"/>
              <a:gd name="connsiteX13" fmla="*/ 0 w 3873284"/>
              <a:gd name="connsiteY13" fmla="*/ 523220 h 523220"/>
              <a:gd name="connsiteX14" fmla="*/ 0 w 3873284"/>
              <a:gd name="connsiteY14"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73284" h="523220" fill="none" extrusionOk="0">
                <a:moveTo>
                  <a:pt x="0" y="0"/>
                </a:moveTo>
                <a:cubicBezTo>
                  <a:pt x="173673" y="-19069"/>
                  <a:pt x="310949" y="20439"/>
                  <a:pt x="529349" y="0"/>
                </a:cubicBezTo>
                <a:cubicBezTo>
                  <a:pt x="747749" y="-20439"/>
                  <a:pt x="811083" y="22291"/>
                  <a:pt x="1058698" y="0"/>
                </a:cubicBezTo>
                <a:cubicBezTo>
                  <a:pt x="1306313" y="-22291"/>
                  <a:pt x="1486496" y="7527"/>
                  <a:pt x="1626779" y="0"/>
                </a:cubicBezTo>
                <a:cubicBezTo>
                  <a:pt x="1767062" y="-7527"/>
                  <a:pt x="1939846" y="-2129"/>
                  <a:pt x="2233594" y="0"/>
                </a:cubicBezTo>
                <a:cubicBezTo>
                  <a:pt x="2527342" y="2129"/>
                  <a:pt x="2627746" y="-32745"/>
                  <a:pt x="2917874" y="0"/>
                </a:cubicBezTo>
                <a:cubicBezTo>
                  <a:pt x="3208002" y="32745"/>
                  <a:pt x="3498261" y="-46272"/>
                  <a:pt x="3873284" y="0"/>
                </a:cubicBezTo>
                <a:cubicBezTo>
                  <a:pt x="3876575" y="249285"/>
                  <a:pt x="3847615" y="292491"/>
                  <a:pt x="3873284" y="523220"/>
                </a:cubicBezTo>
                <a:cubicBezTo>
                  <a:pt x="3688070" y="537939"/>
                  <a:pt x="3487662" y="505464"/>
                  <a:pt x="3343935" y="523220"/>
                </a:cubicBezTo>
                <a:cubicBezTo>
                  <a:pt x="3200208" y="540976"/>
                  <a:pt x="2972960" y="501432"/>
                  <a:pt x="2775854" y="523220"/>
                </a:cubicBezTo>
                <a:cubicBezTo>
                  <a:pt x="2578748" y="545008"/>
                  <a:pt x="2319191" y="503411"/>
                  <a:pt x="2091573" y="523220"/>
                </a:cubicBezTo>
                <a:cubicBezTo>
                  <a:pt x="1863955" y="543029"/>
                  <a:pt x="1801605" y="519288"/>
                  <a:pt x="1562225" y="523220"/>
                </a:cubicBezTo>
                <a:cubicBezTo>
                  <a:pt x="1322845" y="527152"/>
                  <a:pt x="1125110" y="529134"/>
                  <a:pt x="916677" y="523220"/>
                </a:cubicBezTo>
                <a:cubicBezTo>
                  <a:pt x="708244" y="517306"/>
                  <a:pt x="416096" y="541808"/>
                  <a:pt x="0" y="523220"/>
                </a:cubicBezTo>
                <a:cubicBezTo>
                  <a:pt x="18248" y="407061"/>
                  <a:pt x="20970" y="155709"/>
                  <a:pt x="0" y="0"/>
                </a:cubicBezTo>
                <a:close/>
              </a:path>
              <a:path w="3873284" h="523220" stroke="0" extrusionOk="0">
                <a:moveTo>
                  <a:pt x="0" y="0"/>
                </a:moveTo>
                <a:cubicBezTo>
                  <a:pt x="153626" y="-29097"/>
                  <a:pt x="383893" y="-1454"/>
                  <a:pt x="723013" y="0"/>
                </a:cubicBezTo>
                <a:cubicBezTo>
                  <a:pt x="1062133" y="1454"/>
                  <a:pt x="1116470" y="-1348"/>
                  <a:pt x="1252362" y="0"/>
                </a:cubicBezTo>
                <a:cubicBezTo>
                  <a:pt x="1388254" y="1348"/>
                  <a:pt x="1599791" y="26190"/>
                  <a:pt x="1936642" y="0"/>
                </a:cubicBezTo>
                <a:cubicBezTo>
                  <a:pt x="2273493" y="-26190"/>
                  <a:pt x="2347655" y="-28259"/>
                  <a:pt x="2582189" y="0"/>
                </a:cubicBezTo>
                <a:cubicBezTo>
                  <a:pt x="2816723" y="28259"/>
                  <a:pt x="3096289" y="-3204"/>
                  <a:pt x="3266470" y="0"/>
                </a:cubicBezTo>
                <a:cubicBezTo>
                  <a:pt x="3436651" y="3204"/>
                  <a:pt x="3722763" y="-17195"/>
                  <a:pt x="3873284" y="0"/>
                </a:cubicBezTo>
                <a:cubicBezTo>
                  <a:pt x="3886253" y="249195"/>
                  <a:pt x="3854491" y="355686"/>
                  <a:pt x="3873284" y="523220"/>
                </a:cubicBezTo>
                <a:cubicBezTo>
                  <a:pt x="3667983" y="491536"/>
                  <a:pt x="3295927" y="496593"/>
                  <a:pt x="3150271" y="523220"/>
                </a:cubicBezTo>
                <a:cubicBezTo>
                  <a:pt x="3004615" y="549847"/>
                  <a:pt x="2689365" y="510447"/>
                  <a:pt x="2543456" y="523220"/>
                </a:cubicBezTo>
                <a:cubicBezTo>
                  <a:pt x="2397547" y="535993"/>
                  <a:pt x="2219084" y="502220"/>
                  <a:pt x="2014108" y="523220"/>
                </a:cubicBezTo>
                <a:cubicBezTo>
                  <a:pt x="1809132" y="544220"/>
                  <a:pt x="1671248" y="534872"/>
                  <a:pt x="1446026" y="523220"/>
                </a:cubicBezTo>
                <a:cubicBezTo>
                  <a:pt x="1220804" y="511568"/>
                  <a:pt x="1019855" y="534847"/>
                  <a:pt x="877944" y="523220"/>
                </a:cubicBezTo>
                <a:cubicBezTo>
                  <a:pt x="736033" y="511593"/>
                  <a:pt x="429887" y="498716"/>
                  <a:pt x="0" y="523220"/>
                </a:cubicBezTo>
                <a:cubicBezTo>
                  <a:pt x="24860" y="405217"/>
                  <a:pt x="14985" y="146536"/>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Challenge Discrimination</a:t>
            </a:r>
          </a:p>
        </p:txBody>
      </p:sp>
      <p:sp>
        <p:nvSpPr>
          <p:cNvPr id="14" name="TextBox 13">
            <a:extLst>
              <a:ext uri="{FF2B5EF4-FFF2-40B4-BE49-F238E27FC236}">
                <a16:creationId xmlns:a16="http://schemas.microsoft.com/office/drawing/2014/main" id="{BEB6C9C2-BCF6-C217-1921-600F466A205B}"/>
              </a:ext>
            </a:extLst>
          </p:cNvPr>
          <p:cNvSpPr txBox="1"/>
          <p:nvPr/>
        </p:nvSpPr>
        <p:spPr>
          <a:xfrm>
            <a:off x="636724" y="5842262"/>
            <a:ext cx="5184090" cy="523220"/>
          </a:xfrm>
          <a:custGeom>
            <a:avLst/>
            <a:gdLst>
              <a:gd name="connsiteX0" fmla="*/ 0 w 5184090"/>
              <a:gd name="connsiteY0" fmla="*/ 0 h 523220"/>
              <a:gd name="connsiteX1" fmla="*/ 544329 w 5184090"/>
              <a:gd name="connsiteY1" fmla="*/ 0 h 523220"/>
              <a:gd name="connsiteX2" fmla="*/ 1244182 w 5184090"/>
              <a:gd name="connsiteY2" fmla="*/ 0 h 523220"/>
              <a:gd name="connsiteX3" fmla="*/ 1995875 w 5184090"/>
              <a:gd name="connsiteY3" fmla="*/ 0 h 523220"/>
              <a:gd name="connsiteX4" fmla="*/ 2747568 w 5184090"/>
              <a:gd name="connsiteY4" fmla="*/ 0 h 523220"/>
              <a:gd name="connsiteX5" fmla="*/ 3447420 w 5184090"/>
              <a:gd name="connsiteY5" fmla="*/ 0 h 523220"/>
              <a:gd name="connsiteX6" fmla="*/ 4043590 w 5184090"/>
              <a:gd name="connsiteY6" fmla="*/ 0 h 523220"/>
              <a:gd name="connsiteX7" fmla="*/ 5184090 w 5184090"/>
              <a:gd name="connsiteY7" fmla="*/ 0 h 523220"/>
              <a:gd name="connsiteX8" fmla="*/ 5184090 w 5184090"/>
              <a:gd name="connsiteY8" fmla="*/ 523220 h 523220"/>
              <a:gd name="connsiteX9" fmla="*/ 4587920 w 5184090"/>
              <a:gd name="connsiteY9" fmla="*/ 523220 h 523220"/>
              <a:gd name="connsiteX10" fmla="*/ 3888068 w 5184090"/>
              <a:gd name="connsiteY10" fmla="*/ 523220 h 523220"/>
              <a:gd name="connsiteX11" fmla="*/ 3240056 w 5184090"/>
              <a:gd name="connsiteY11" fmla="*/ 523220 h 523220"/>
              <a:gd name="connsiteX12" fmla="*/ 2747568 w 5184090"/>
              <a:gd name="connsiteY12" fmla="*/ 523220 h 523220"/>
              <a:gd name="connsiteX13" fmla="*/ 2151397 w 5184090"/>
              <a:gd name="connsiteY13" fmla="*/ 523220 h 523220"/>
              <a:gd name="connsiteX14" fmla="*/ 1607068 w 5184090"/>
              <a:gd name="connsiteY14" fmla="*/ 523220 h 523220"/>
              <a:gd name="connsiteX15" fmla="*/ 1114579 w 5184090"/>
              <a:gd name="connsiteY15" fmla="*/ 523220 h 523220"/>
              <a:gd name="connsiteX16" fmla="*/ 570250 w 5184090"/>
              <a:gd name="connsiteY16" fmla="*/ 523220 h 523220"/>
              <a:gd name="connsiteX17" fmla="*/ 0 w 5184090"/>
              <a:gd name="connsiteY17" fmla="*/ 523220 h 523220"/>
              <a:gd name="connsiteX18" fmla="*/ 0 w 5184090"/>
              <a:gd name="connsiteY18"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184090" h="523220" fill="none" extrusionOk="0">
                <a:moveTo>
                  <a:pt x="0" y="0"/>
                </a:moveTo>
                <a:cubicBezTo>
                  <a:pt x="120474" y="20595"/>
                  <a:pt x="313594" y="7748"/>
                  <a:pt x="544329" y="0"/>
                </a:cubicBezTo>
                <a:cubicBezTo>
                  <a:pt x="775064" y="-7748"/>
                  <a:pt x="952393" y="-30796"/>
                  <a:pt x="1244182" y="0"/>
                </a:cubicBezTo>
                <a:cubicBezTo>
                  <a:pt x="1535971" y="30796"/>
                  <a:pt x="1712645" y="21021"/>
                  <a:pt x="1995875" y="0"/>
                </a:cubicBezTo>
                <a:cubicBezTo>
                  <a:pt x="2279105" y="-21021"/>
                  <a:pt x="2462374" y="-16352"/>
                  <a:pt x="2747568" y="0"/>
                </a:cubicBezTo>
                <a:cubicBezTo>
                  <a:pt x="3032762" y="16352"/>
                  <a:pt x="3253437" y="11439"/>
                  <a:pt x="3447420" y="0"/>
                </a:cubicBezTo>
                <a:cubicBezTo>
                  <a:pt x="3641403" y="-11439"/>
                  <a:pt x="3917564" y="29368"/>
                  <a:pt x="4043590" y="0"/>
                </a:cubicBezTo>
                <a:cubicBezTo>
                  <a:pt x="4169616" y="-29368"/>
                  <a:pt x="4905210" y="43394"/>
                  <a:pt x="5184090" y="0"/>
                </a:cubicBezTo>
                <a:cubicBezTo>
                  <a:pt x="5204107" y="181671"/>
                  <a:pt x="5210054" y="339606"/>
                  <a:pt x="5184090" y="523220"/>
                </a:cubicBezTo>
                <a:cubicBezTo>
                  <a:pt x="4972243" y="518524"/>
                  <a:pt x="4882027" y="542424"/>
                  <a:pt x="4587920" y="523220"/>
                </a:cubicBezTo>
                <a:cubicBezTo>
                  <a:pt x="4293813" y="504017"/>
                  <a:pt x="4126114" y="521744"/>
                  <a:pt x="3888068" y="523220"/>
                </a:cubicBezTo>
                <a:cubicBezTo>
                  <a:pt x="3650022" y="524696"/>
                  <a:pt x="3542486" y="533899"/>
                  <a:pt x="3240056" y="523220"/>
                </a:cubicBezTo>
                <a:cubicBezTo>
                  <a:pt x="2937626" y="512541"/>
                  <a:pt x="2977949" y="525701"/>
                  <a:pt x="2747568" y="523220"/>
                </a:cubicBezTo>
                <a:cubicBezTo>
                  <a:pt x="2517187" y="520739"/>
                  <a:pt x="2379031" y="510598"/>
                  <a:pt x="2151397" y="523220"/>
                </a:cubicBezTo>
                <a:cubicBezTo>
                  <a:pt x="1923763" y="535842"/>
                  <a:pt x="1797047" y="508064"/>
                  <a:pt x="1607068" y="523220"/>
                </a:cubicBezTo>
                <a:cubicBezTo>
                  <a:pt x="1417089" y="538376"/>
                  <a:pt x="1273863" y="507105"/>
                  <a:pt x="1114579" y="523220"/>
                </a:cubicBezTo>
                <a:cubicBezTo>
                  <a:pt x="955295" y="539335"/>
                  <a:pt x="729120" y="548385"/>
                  <a:pt x="570250" y="523220"/>
                </a:cubicBezTo>
                <a:cubicBezTo>
                  <a:pt x="411380" y="498055"/>
                  <a:pt x="202695" y="525676"/>
                  <a:pt x="0" y="523220"/>
                </a:cubicBezTo>
                <a:cubicBezTo>
                  <a:pt x="-15137" y="274124"/>
                  <a:pt x="-3884" y="187012"/>
                  <a:pt x="0" y="0"/>
                </a:cubicBezTo>
                <a:close/>
              </a:path>
              <a:path w="5184090" h="523220" stroke="0" extrusionOk="0">
                <a:moveTo>
                  <a:pt x="0" y="0"/>
                </a:moveTo>
                <a:cubicBezTo>
                  <a:pt x="181888" y="-11068"/>
                  <a:pt x="578646" y="6455"/>
                  <a:pt x="751693" y="0"/>
                </a:cubicBezTo>
                <a:cubicBezTo>
                  <a:pt x="924740" y="-6455"/>
                  <a:pt x="1053257" y="1315"/>
                  <a:pt x="1244182" y="0"/>
                </a:cubicBezTo>
                <a:cubicBezTo>
                  <a:pt x="1435107" y="-1315"/>
                  <a:pt x="1634861" y="28911"/>
                  <a:pt x="1944034" y="0"/>
                </a:cubicBezTo>
                <a:cubicBezTo>
                  <a:pt x="2253207" y="-28911"/>
                  <a:pt x="2367139" y="23884"/>
                  <a:pt x="2592045" y="0"/>
                </a:cubicBezTo>
                <a:cubicBezTo>
                  <a:pt x="2816951" y="-23884"/>
                  <a:pt x="3143904" y="34010"/>
                  <a:pt x="3291897" y="0"/>
                </a:cubicBezTo>
                <a:cubicBezTo>
                  <a:pt x="3439890" y="-34010"/>
                  <a:pt x="3705700" y="-14449"/>
                  <a:pt x="3888068" y="0"/>
                </a:cubicBezTo>
                <a:cubicBezTo>
                  <a:pt x="4070436" y="14449"/>
                  <a:pt x="4762339" y="-9281"/>
                  <a:pt x="5184090" y="0"/>
                </a:cubicBezTo>
                <a:cubicBezTo>
                  <a:pt x="5172104" y="147266"/>
                  <a:pt x="5161577" y="337758"/>
                  <a:pt x="5184090" y="523220"/>
                </a:cubicBezTo>
                <a:cubicBezTo>
                  <a:pt x="4890653" y="519958"/>
                  <a:pt x="4747435" y="510166"/>
                  <a:pt x="4484238" y="523220"/>
                </a:cubicBezTo>
                <a:cubicBezTo>
                  <a:pt x="4221041" y="536274"/>
                  <a:pt x="4152109" y="535293"/>
                  <a:pt x="3991749" y="523220"/>
                </a:cubicBezTo>
                <a:cubicBezTo>
                  <a:pt x="3831389" y="511147"/>
                  <a:pt x="3643468" y="539510"/>
                  <a:pt x="3447420" y="523220"/>
                </a:cubicBezTo>
                <a:cubicBezTo>
                  <a:pt x="3251372" y="506930"/>
                  <a:pt x="3031490" y="515940"/>
                  <a:pt x="2903090" y="523220"/>
                </a:cubicBezTo>
                <a:cubicBezTo>
                  <a:pt x="2774690" y="530501"/>
                  <a:pt x="2525121" y="523776"/>
                  <a:pt x="2306920" y="523220"/>
                </a:cubicBezTo>
                <a:cubicBezTo>
                  <a:pt x="2088719" y="522665"/>
                  <a:pt x="2008154" y="527301"/>
                  <a:pt x="1814432" y="523220"/>
                </a:cubicBezTo>
                <a:cubicBezTo>
                  <a:pt x="1620710" y="519139"/>
                  <a:pt x="1400061" y="497227"/>
                  <a:pt x="1270102" y="523220"/>
                </a:cubicBezTo>
                <a:cubicBezTo>
                  <a:pt x="1140143" y="549214"/>
                  <a:pt x="926700" y="517619"/>
                  <a:pt x="673932" y="523220"/>
                </a:cubicBezTo>
                <a:cubicBezTo>
                  <a:pt x="421164" y="528822"/>
                  <a:pt x="174392" y="546950"/>
                  <a:pt x="0" y="523220"/>
                </a:cubicBezTo>
                <a:cubicBezTo>
                  <a:pt x="-368" y="320480"/>
                  <a:pt x="-13977" y="178733"/>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Maintain appropriate boundaries</a:t>
            </a:r>
          </a:p>
        </p:txBody>
      </p:sp>
      <p:sp>
        <p:nvSpPr>
          <p:cNvPr id="15" name="TextBox 14">
            <a:extLst>
              <a:ext uri="{FF2B5EF4-FFF2-40B4-BE49-F238E27FC236}">
                <a16:creationId xmlns:a16="http://schemas.microsoft.com/office/drawing/2014/main" id="{4FA16C58-8C3D-4709-B5F9-5FDBF6FA6FB0}"/>
              </a:ext>
            </a:extLst>
          </p:cNvPr>
          <p:cNvSpPr txBox="1"/>
          <p:nvPr/>
        </p:nvSpPr>
        <p:spPr>
          <a:xfrm>
            <a:off x="636724" y="1909646"/>
            <a:ext cx="4353051" cy="523220"/>
          </a:xfrm>
          <a:custGeom>
            <a:avLst/>
            <a:gdLst>
              <a:gd name="connsiteX0" fmla="*/ 0 w 4353051"/>
              <a:gd name="connsiteY0" fmla="*/ 0 h 523220"/>
              <a:gd name="connsiteX1" fmla="*/ 708925 w 4353051"/>
              <a:gd name="connsiteY1" fmla="*/ 0 h 523220"/>
              <a:gd name="connsiteX2" fmla="*/ 1287259 w 4353051"/>
              <a:gd name="connsiteY2" fmla="*/ 0 h 523220"/>
              <a:gd name="connsiteX3" fmla="*/ 1952654 w 4353051"/>
              <a:gd name="connsiteY3" fmla="*/ 0 h 523220"/>
              <a:gd name="connsiteX4" fmla="*/ 2618049 w 4353051"/>
              <a:gd name="connsiteY4" fmla="*/ 0 h 523220"/>
              <a:gd name="connsiteX5" fmla="*/ 3326975 w 4353051"/>
              <a:gd name="connsiteY5" fmla="*/ 0 h 523220"/>
              <a:gd name="connsiteX6" fmla="*/ 4353051 w 4353051"/>
              <a:gd name="connsiteY6" fmla="*/ 0 h 523220"/>
              <a:gd name="connsiteX7" fmla="*/ 4353051 w 4353051"/>
              <a:gd name="connsiteY7" fmla="*/ 523220 h 523220"/>
              <a:gd name="connsiteX8" fmla="*/ 3774717 w 4353051"/>
              <a:gd name="connsiteY8" fmla="*/ 523220 h 523220"/>
              <a:gd name="connsiteX9" fmla="*/ 3283444 w 4353051"/>
              <a:gd name="connsiteY9" fmla="*/ 523220 h 523220"/>
              <a:gd name="connsiteX10" fmla="*/ 2661580 w 4353051"/>
              <a:gd name="connsiteY10" fmla="*/ 523220 h 523220"/>
              <a:gd name="connsiteX11" fmla="*/ 2083246 w 4353051"/>
              <a:gd name="connsiteY11" fmla="*/ 523220 h 523220"/>
              <a:gd name="connsiteX12" fmla="*/ 1417851 w 4353051"/>
              <a:gd name="connsiteY12" fmla="*/ 523220 h 523220"/>
              <a:gd name="connsiteX13" fmla="*/ 795986 w 4353051"/>
              <a:gd name="connsiteY13" fmla="*/ 523220 h 523220"/>
              <a:gd name="connsiteX14" fmla="*/ 0 w 4353051"/>
              <a:gd name="connsiteY14" fmla="*/ 523220 h 523220"/>
              <a:gd name="connsiteX15" fmla="*/ 0 w 4353051"/>
              <a:gd name="connsiteY15"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53051" h="523220" fill="none" extrusionOk="0">
                <a:moveTo>
                  <a:pt x="0" y="0"/>
                </a:moveTo>
                <a:cubicBezTo>
                  <a:pt x="153775" y="29787"/>
                  <a:pt x="367272" y="958"/>
                  <a:pt x="708925" y="0"/>
                </a:cubicBezTo>
                <a:cubicBezTo>
                  <a:pt x="1050578" y="-958"/>
                  <a:pt x="1096088" y="28224"/>
                  <a:pt x="1287259" y="0"/>
                </a:cubicBezTo>
                <a:cubicBezTo>
                  <a:pt x="1478430" y="-28224"/>
                  <a:pt x="1657656" y="-10110"/>
                  <a:pt x="1952654" y="0"/>
                </a:cubicBezTo>
                <a:cubicBezTo>
                  <a:pt x="2247652" y="10110"/>
                  <a:pt x="2366447" y="30192"/>
                  <a:pt x="2618049" y="0"/>
                </a:cubicBezTo>
                <a:cubicBezTo>
                  <a:pt x="2869651" y="-30192"/>
                  <a:pt x="3047959" y="17146"/>
                  <a:pt x="3326975" y="0"/>
                </a:cubicBezTo>
                <a:cubicBezTo>
                  <a:pt x="3605991" y="-17146"/>
                  <a:pt x="4049378" y="-22004"/>
                  <a:pt x="4353051" y="0"/>
                </a:cubicBezTo>
                <a:cubicBezTo>
                  <a:pt x="4334489" y="252099"/>
                  <a:pt x="4345067" y="348825"/>
                  <a:pt x="4353051" y="523220"/>
                </a:cubicBezTo>
                <a:cubicBezTo>
                  <a:pt x="4234833" y="501475"/>
                  <a:pt x="3985267" y="528527"/>
                  <a:pt x="3774717" y="523220"/>
                </a:cubicBezTo>
                <a:cubicBezTo>
                  <a:pt x="3564167" y="517913"/>
                  <a:pt x="3486583" y="514602"/>
                  <a:pt x="3283444" y="523220"/>
                </a:cubicBezTo>
                <a:cubicBezTo>
                  <a:pt x="3080305" y="531838"/>
                  <a:pt x="2822030" y="516671"/>
                  <a:pt x="2661580" y="523220"/>
                </a:cubicBezTo>
                <a:cubicBezTo>
                  <a:pt x="2501130" y="529769"/>
                  <a:pt x="2300645" y="502540"/>
                  <a:pt x="2083246" y="523220"/>
                </a:cubicBezTo>
                <a:cubicBezTo>
                  <a:pt x="1865847" y="543900"/>
                  <a:pt x="1550941" y="534768"/>
                  <a:pt x="1417851" y="523220"/>
                </a:cubicBezTo>
                <a:cubicBezTo>
                  <a:pt x="1284761" y="511672"/>
                  <a:pt x="1087627" y="541135"/>
                  <a:pt x="795986" y="523220"/>
                </a:cubicBezTo>
                <a:cubicBezTo>
                  <a:pt x="504346" y="505305"/>
                  <a:pt x="303604" y="541578"/>
                  <a:pt x="0" y="523220"/>
                </a:cubicBezTo>
                <a:cubicBezTo>
                  <a:pt x="-570" y="273996"/>
                  <a:pt x="11389" y="108059"/>
                  <a:pt x="0" y="0"/>
                </a:cubicBezTo>
                <a:close/>
              </a:path>
              <a:path w="4353051" h="523220" stroke="0" extrusionOk="0">
                <a:moveTo>
                  <a:pt x="0" y="0"/>
                </a:moveTo>
                <a:cubicBezTo>
                  <a:pt x="345671" y="15602"/>
                  <a:pt x="502881" y="31793"/>
                  <a:pt x="708925" y="0"/>
                </a:cubicBezTo>
                <a:cubicBezTo>
                  <a:pt x="914969" y="-31793"/>
                  <a:pt x="1045104" y="-10609"/>
                  <a:pt x="1200198" y="0"/>
                </a:cubicBezTo>
                <a:cubicBezTo>
                  <a:pt x="1355292" y="10609"/>
                  <a:pt x="1601632" y="-27403"/>
                  <a:pt x="1865593" y="0"/>
                </a:cubicBezTo>
                <a:cubicBezTo>
                  <a:pt x="2129554" y="27403"/>
                  <a:pt x="2283103" y="-8213"/>
                  <a:pt x="2487458" y="0"/>
                </a:cubicBezTo>
                <a:cubicBezTo>
                  <a:pt x="2691814" y="8213"/>
                  <a:pt x="2842951" y="-432"/>
                  <a:pt x="3152853" y="0"/>
                </a:cubicBezTo>
                <a:cubicBezTo>
                  <a:pt x="3462755" y="432"/>
                  <a:pt x="3606339" y="-135"/>
                  <a:pt x="3731187" y="0"/>
                </a:cubicBezTo>
                <a:cubicBezTo>
                  <a:pt x="3856035" y="135"/>
                  <a:pt x="4180586" y="-11940"/>
                  <a:pt x="4353051" y="0"/>
                </a:cubicBezTo>
                <a:cubicBezTo>
                  <a:pt x="4341065" y="147266"/>
                  <a:pt x="4330538" y="337758"/>
                  <a:pt x="4353051" y="523220"/>
                </a:cubicBezTo>
                <a:cubicBezTo>
                  <a:pt x="4061912" y="494308"/>
                  <a:pt x="3979835" y="534472"/>
                  <a:pt x="3687656" y="523220"/>
                </a:cubicBezTo>
                <a:cubicBezTo>
                  <a:pt x="3395477" y="511968"/>
                  <a:pt x="3408051" y="513391"/>
                  <a:pt x="3196383" y="523220"/>
                </a:cubicBezTo>
                <a:cubicBezTo>
                  <a:pt x="2984715" y="533049"/>
                  <a:pt x="2877436" y="498386"/>
                  <a:pt x="2661580" y="523220"/>
                </a:cubicBezTo>
                <a:cubicBezTo>
                  <a:pt x="2445724" y="548054"/>
                  <a:pt x="2241660" y="506367"/>
                  <a:pt x="2126776" y="523220"/>
                </a:cubicBezTo>
                <a:cubicBezTo>
                  <a:pt x="2011892" y="540073"/>
                  <a:pt x="1672955" y="511963"/>
                  <a:pt x="1548442" y="523220"/>
                </a:cubicBezTo>
                <a:cubicBezTo>
                  <a:pt x="1423929" y="534477"/>
                  <a:pt x="1268221" y="532261"/>
                  <a:pt x="1057170" y="523220"/>
                </a:cubicBezTo>
                <a:cubicBezTo>
                  <a:pt x="846119" y="514179"/>
                  <a:pt x="229903" y="481438"/>
                  <a:pt x="0" y="523220"/>
                </a:cubicBezTo>
                <a:cubicBezTo>
                  <a:pt x="-920" y="408123"/>
                  <a:pt x="-23939" y="139182"/>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Communicate appropriately</a:t>
            </a:r>
          </a:p>
        </p:txBody>
      </p:sp>
      <p:sp>
        <p:nvSpPr>
          <p:cNvPr id="3" name="TextBox 2">
            <a:extLst>
              <a:ext uri="{FF2B5EF4-FFF2-40B4-BE49-F238E27FC236}">
                <a16:creationId xmlns:a16="http://schemas.microsoft.com/office/drawing/2014/main" id="{5CBB2BCB-6A2E-F316-0D8F-E76AF1D57DD5}"/>
              </a:ext>
            </a:extLst>
          </p:cNvPr>
          <p:cNvSpPr txBox="1"/>
          <p:nvPr/>
        </p:nvSpPr>
        <p:spPr>
          <a:xfrm>
            <a:off x="6235483" y="2758126"/>
            <a:ext cx="5469518" cy="784830"/>
          </a:xfrm>
          <a:custGeom>
            <a:avLst/>
            <a:gdLst>
              <a:gd name="connsiteX0" fmla="*/ 0 w 5469518"/>
              <a:gd name="connsiteY0" fmla="*/ 0 h 784830"/>
              <a:gd name="connsiteX1" fmla="*/ 574299 w 5469518"/>
              <a:gd name="connsiteY1" fmla="*/ 0 h 784830"/>
              <a:gd name="connsiteX2" fmla="*/ 1148599 w 5469518"/>
              <a:gd name="connsiteY2" fmla="*/ 0 h 784830"/>
              <a:gd name="connsiteX3" fmla="*/ 1668203 w 5469518"/>
              <a:gd name="connsiteY3" fmla="*/ 0 h 784830"/>
              <a:gd name="connsiteX4" fmla="*/ 2187807 w 5469518"/>
              <a:gd name="connsiteY4" fmla="*/ 0 h 784830"/>
              <a:gd name="connsiteX5" fmla="*/ 2871497 w 5469518"/>
              <a:gd name="connsiteY5" fmla="*/ 0 h 784830"/>
              <a:gd name="connsiteX6" fmla="*/ 3664577 w 5469518"/>
              <a:gd name="connsiteY6" fmla="*/ 0 h 784830"/>
              <a:gd name="connsiteX7" fmla="*/ 4402962 w 5469518"/>
              <a:gd name="connsiteY7" fmla="*/ 0 h 784830"/>
              <a:gd name="connsiteX8" fmla="*/ 5469518 w 5469518"/>
              <a:gd name="connsiteY8" fmla="*/ 0 h 784830"/>
              <a:gd name="connsiteX9" fmla="*/ 5469518 w 5469518"/>
              <a:gd name="connsiteY9" fmla="*/ 408112 h 784830"/>
              <a:gd name="connsiteX10" fmla="*/ 5469518 w 5469518"/>
              <a:gd name="connsiteY10" fmla="*/ 784830 h 784830"/>
              <a:gd name="connsiteX11" fmla="*/ 4676438 w 5469518"/>
              <a:gd name="connsiteY11" fmla="*/ 784830 h 784830"/>
              <a:gd name="connsiteX12" fmla="*/ 3938053 w 5469518"/>
              <a:gd name="connsiteY12" fmla="*/ 784830 h 784830"/>
              <a:gd name="connsiteX13" fmla="*/ 3254363 w 5469518"/>
              <a:gd name="connsiteY13" fmla="*/ 784830 h 784830"/>
              <a:gd name="connsiteX14" fmla="*/ 2570673 w 5469518"/>
              <a:gd name="connsiteY14" fmla="*/ 784830 h 784830"/>
              <a:gd name="connsiteX15" fmla="*/ 2051069 w 5469518"/>
              <a:gd name="connsiteY15" fmla="*/ 784830 h 784830"/>
              <a:gd name="connsiteX16" fmla="*/ 1312684 w 5469518"/>
              <a:gd name="connsiteY16" fmla="*/ 784830 h 784830"/>
              <a:gd name="connsiteX17" fmla="*/ 683690 w 5469518"/>
              <a:gd name="connsiteY17" fmla="*/ 784830 h 784830"/>
              <a:gd name="connsiteX18" fmla="*/ 0 w 5469518"/>
              <a:gd name="connsiteY18" fmla="*/ 784830 h 784830"/>
              <a:gd name="connsiteX19" fmla="*/ 0 w 5469518"/>
              <a:gd name="connsiteY19" fmla="*/ 400263 h 784830"/>
              <a:gd name="connsiteX20" fmla="*/ 0 w 5469518"/>
              <a:gd name="connsiteY20" fmla="*/ 0 h 784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469518" h="784830" extrusionOk="0">
                <a:moveTo>
                  <a:pt x="0" y="0"/>
                </a:moveTo>
                <a:cubicBezTo>
                  <a:pt x="115956" y="-22437"/>
                  <a:pt x="306895" y="-22482"/>
                  <a:pt x="574299" y="0"/>
                </a:cubicBezTo>
                <a:cubicBezTo>
                  <a:pt x="841703" y="22482"/>
                  <a:pt x="871608" y="9879"/>
                  <a:pt x="1148599" y="0"/>
                </a:cubicBezTo>
                <a:cubicBezTo>
                  <a:pt x="1425590" y="-9879"/>
                  <a:pt x="1542509" y="20235"/>
                  <a:pt x="1668203" y="0"/>
                </a:cubicBezTo>
                <a:cubicBezTo>
                  <a:pt x="1793897" y="-20235"/>
                  <a:pt x="2000439" y="4638"/>
                  <a:pt x="2187807" y="0"/>
                </a:cubicBezTo>
                <a:cubicBezTo>
                  <a:pt x="2375175" y="-4638"/>
                  <a:pt x="2695268" y="7504"/>
                  <a:pt x="2871497" y="0"/>
                </a:cubicBezTo>
                <a:cubicBezTo>
                  <a:pt x="3047726" y="-7504"/>
                  <a:pt x="3457963" y="28675"/>
                  <a:pt x="3664577" y="0"/>
                </a:cubicBezTo>
                <a:cubicBezTo>
                  <a:pt x="3871191" y="-28675"/>
                  <a:pt x="4237946" y="23591"/>
                  <a:pt x="4402962" y="0"/>
                </a:cubicBezTo>
                <a:cubicBezTo>
                  <a:pt x="4567979" y="-23591"/>
                  <a:pt x="4941328" y="-7648"/>
                  <a:pt x="5469518" y="0"/>
                </a:cubicBezTo>
                <a:cubicBezTo>
                  <a:pt x="5483307" y="194722"/>
                  <a:pt x="5467273" y="218472"/>
                  <a:pt x="5469518" y="408112"/>
                </a:cubicBezTo>
                <a:cubicBezTo>
                  <a:pt x="5471763" y="597752"/>
                  <a:pt x="5468006" y="623540"/>
                  <a:pt x="5469518" y="784830"/>
                </a:cubicBezTo>
                <a:cubicBezTo>
                  <a:pt x="5271376" y="748614"/>
                  <a:pt x="4901486" y="800761"/>
                  <a:pt x="4676438" y="784830"/>
                </a:cubicBezTo>
                <a:cubicBezTo>
                  <a:pt x="4451390" y="768899"/>
                  <a:pt x="4127340" y="768735"/>
                  <a:pt x="3938053" y="784830"/>
                </a:cubicBezTo>
                <a:cubicBezTo>
                  <a:pt x="3748766" y="800925"/>
                  <a:pt x="3430173" y="790630"/>
                  <a:pt x="3254363" y="784830"/>
                </a:cubicBezTo>
                <a:cubicBezTo>
                  <a:pt x="3078553" y="779031"/>
                  <a:pt x="2729731" y="777177"/>
                  <a:pt x="2570673" y="784830"/>
                </a:cubicBezTo>
                <a:cubicBezTo>
                  <a:pt x="2411615" y="792484"/>
                  <a:pt x="2253564" y="807449"/>
                  <a:pt x="2051069" y="784830"/>
                </a:cubicBezTo>
                <a:cubicBezTo>
                  <a:pt x="1848574" y="762211"/>
                  <a:pt x="1469602" y="778855"/>
                  <a:pt x="1312684" y="784830"/>
                </a:cubicBezTo>
                <a:cubicBezTo>
                  <a:pt x="1155767" y="790805"/>
                  <a:pt x="997108" y="792943"/>
                  <a:pt x="683690" y="784830"/>
                </a:cubicBezTo>
                <a:cubicBezTo>
                  <a:pt x="370272" y="776717"/>
                  <a:pt x="183841" y="767124"/>
                  <a:pt x="0" y="784830"/>
                </a:cubicBezTo>
                <a:cubicBezTo>
                  <a:pt x="1980" y="603014"/>
                  <a:pt x="-10603" y="587711"/>
                  <a:pt x="0" y="400263"/>
                </a:cubicBezTo>
                <a:cubicBezTo>
                  <a:pt x="10603" y="212815"/>
                  <a:pt x="-18361" y="161231"/>
                  <a:pt x="0" y="0"/>
                </a:cubicBezTo>
                <a:close/>
              </a:path>
            </a:pathLst>
          </a:custGeom>
          <a:noFill/>
          <a:ln>
            <a:solidFill>
              <a:srgbClr val="00467F"/>
            </a:solidFill>
            <a:extLst>
              <a:ext uri="{C807C97D-BFC1-408E-A445-0C87EB9F89A2}">
                <ask:lineSketchStyleProps xmlns:ask="http://schemas.microsoft.com/office/drawing/2018/sketchyshapes" sd="2881813275">
                  <a:prstGeom prst="rect">
                    <a:avLst/>
                  </a:prstGeom>
                  <ask:type>
                    <ask:lineSketchFreehand/>
                  </ask:type>
                </ask:lineSketchStyleProps>
              </a:ext>
            </a:extLst>
          </a:ln>
        </p:spPr>
        <p:txBody>
          <a:bodyPr wrap="square" rtlCol="0">
            <a:spAutoFit/>
          </a:bodyPr>
          <a:lstStyle/>
          <a:p>
            <a:pPr marL="0" indent="0">
              <a:buNone/>
            </a:pPr>
            <a:r>
              <a:rPr lang="en-GB" sz="2400" i="1"/>
              <a:t>5.1 </a:t>
            </a:r>
            <a:r>
              <a:rPr lang="en-GB" sz="2100" i="1"/>
              <a:t>You must treat information about service users as confidential. </a:t>
            </a:r>
          </a:p>
        </p:txBody>
      </p:sp>
      <p:pic>
        <p:nvPicPr>
          <p:cNvPr id="63" name="Graphic 62" descr="Head with gears with solid fill">
            <a:extLst>
              <a:ext uri="{FF2B5EF4-FFF2-40B4-BE49-F238E27FC236}">
                <a16:creationId xmlns:a16="http://schemas.microsoft.com/office/drawing/2014/main" id="{BB7BA884-2A55-0727-790A-BCCE21F9702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833638" y="1372715"/>
            <a:ext cx="914400" cy="914400"/>
          </a:xfrm>
          <a:prstGeom prst="rect">
            <a:avLst/>
          </a:prstGeom>
        </p:spPr>
      </p:pic>
      <p:pic>
        <p:nvPicPr>
          <p:cNvPr id="71" name="Graphic 70" descr="Online meeting with solid fill">
            <a:extLst>
              <a:ext uri="{FF2B5EF4-FFF2-40B4-BE49-F238E27FC236}">
                <a16:creationId xmlns:a16="http://schemas.microsoft.com/office/drawing/2014/main" id="{E79D75C4-1122-5D43-1F2A-8E65005AE71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833638" y="141764"/>
            <a:ext cx="914400" cy="914400"/>
          </a:xfrm>
          <a:prstGeom prst="rect">
            <a:avLst/>
          </a:prstGeom>
        </p:spPr>
      </p:pic>
      <p:pic>
        <p:nvPicPr>
          <p:cNvPr id="73" name="Graphic 72" descr="Online Network with solid fill">
            <a:extLst>
              <a:ext uri="{FF2B5EF4-FFF2-40B4-BE49-F238E27FC236}">
                <a16:creationId xmlns:a16="http://schemas.microsoft.com/office/drawing/2014/main" id="{D354C1F3-3611-8206-E6E6-45F46E2FF82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780298" y="598964"/>
            <a:ext cx="914400" cy="914400"/>
          </a:xfrm>
          <a:prstGeom prst="rect">
            <a:avLst/>
          </a:prstGeom>
        </p:spPr>
      </p:pic>
    </p:spTree>
    <p:extLst>
      <p:ext uri="{BB962C8B-B14F-4D97-AF65-F5344CB8AC3E}">
        <p14:creationId xmlns:p14="http://schemas.microsoft.com/office/powerpoint/2010/main" val="1794814300"/>
      </p:ext>
    </p:extLst>
  </p:cSld>
  <p:clrMapOvr>
    <a:masterClrMapping/>
  </p:clrMapOvr>
  <mc:AlternateContent xmlns:mc="http://schemas.openxmlformats.org/markup-compatibility/2006" xmlns:p14="http://schemas.microsoft.com/office/powerpoint/2010/main">
    <mc:Choice Requires="p14">
      <p:transition spd="slow" p14:dur="2000" advTm="51256"/>
    </mc:Choice>
    <mc:Fallback xmlns="">
      <p:transition spd="slow" advTm="51256"/>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92BCDF6-FE37-2F39-FAA7-DA11795933DC}"/>
              </a:ext>
            </a:extLst>
          </p:cNvPr>
          <p:cNvPicPr>
            <a:picLocks noChangeAspect="1"/>
          </p:cNvPicPr>
          <p:nvPr/>
        </p:nvPicPr>
        <p:blipFill>
          <a:blip r:embed="rId3"/>
          <a:stretch>
            <a:fillRect/>
          </a:stretch>
        </p:blipFill>
        <p:spPr>
          <a:xfrm>
            <a:off x="7266214" y="365125"/>
            <a:ext cx="4191000" cy="1162050"/>
          </a:xfrm>
          <a:prstGeom prst="rect">
            <a:avLst/>
          </a:prstGeom>
        </p:spPr>
      </p:pic>
      <p:sp>
        <p:nvSpPr>
          <p:cNvPr id="7" name="Title 1">
            <a:extLst>
              <a:ext uri="{FF2B5EF4-FFF2-40B4-BE49-F238E27FC236}">
                <a16:creationId xmlns:a16="http://schemas.microsoft.com/office/drawing/2014/main" id="{A5824FB6-F975-515A-194A-252CC0EDA89B}"/>
              </a:ext>
            </a:extLst>
          </p:cNvPr>
          <p:cNvSpPr>
            <a:spLocks noGrp="1"/>
          </p:cNvSpPr>
          <p:nvPr>
            <p:ph type="title"/>
          </p:nvPr>
        </p:nvSpPr>
        <p:spPr>
          <a:xfrm>
            <a:off x="481739" y="287633"/>
            <a:ext cx="4648200" cy="1325563"/>
          </a:xfrm>
        </p:spPr>
        <p:txBody>
          <a:bodyPr>
            <a:normAutofit/>
          </a:bodyPr>
          <a:lstStyle/>
          <a:p>
            <a:r>
              <a:rPr lang="en-GB" sz="3200" b="1">
                <a:solidFill>
                  <a:srgbClr val="00467F"/>
                </a:solidFill>
              </a:rPr>
              <a:t>Standards of conduct performance and ethics:</a:t>
            </a:r>
            <a:endParaRPr lang="en-GB" sz="3200" b="1">
              <a:solidFill>
                <a:srgbClr val="00467F"/>
              </a:solidFill>
              <a:cs typeface="Calibri Light"/>
            </a:endParaRPr>
          </a:p>
        </p:txBody>
      </p:sp>
      <p:sp>
        <p:nvSpPr>
          <p:cNvPr id="10" name="TextBox 9">
            <a:extLst>
              <a:ext uri="{FF2B5EF4-FFF2-40B4-BE49-F238E27FC236}">
                <a16:creationId xmlns:a16="http://schemas.microsoft.com/office/drawing/2014/main" id="{3259D547-F97E-2662-B82F-818C99EED36E}"/>
              </a:ext>
            </a:extLst>
          </p:cNvPr>
          <p:cNvSpPr txBox="1"/>
          <p:nvPr/>
        </p:nvSpPr>
        <p:spPr>
          <a:xfrm>
            <a:off x="636723" y="2881237"/>
            <a:ext cx="3873285" cy="523220"/>
          </a:xfrm>
          <a:custGeom>
            <a:avLst/>
            <a:gdLst>
              <a:gd name="connsiteX0" fmla="*/ 0 w 3873285"/>
              <a:gd name="connsiteY0" fmla="*/ 0 h 523220"/>
              <a:gd name="connsiteX1" fmla="*/ 529349 w 3873285"/>
              <a:gd name="connsiteY1" fmla="*/ 0 h 523220"/>
              <a:gd name="connsiteX2" fmla="*/ 1058698 w 3873285"/>
              <a:gd name="connsiteY2" fmla="*/ 0 h 523220"/>
              <a:gd name="connsiteX3" fmla="*/ 1626780 w 3873285"/>
              <a:gd name="connsiteY3" fmla="*/ 0 h 523220"/>
              <a:gd name="connsiteX4" fmla="*/ 2233594 w 3873285"/>
              <a:gd name="connsiteY4" fmla="*/ 0 h 523220"/>
              <a:gd name="connsiteX5" fmla="*/ 2917875 w 3873285"/>
              <a:gd name="connsiteY5" fmla="*/ 0 h 523220"/>
              <a:gd name="connsiteX6" fmla="*/ 3873285 w 3873285"/>
              <a:gd name="connsiteY6" fmla="*/ 0 h 523220"/>
              <a:gd name="connsiteX7" fmla="*/ 3873285 w 3873285"/>
              <a:gd name="connsiteY7" fmla="*/ 523220 h 523220"/>
              <a:gd name="connsiteX8" fmla="*/ 3343936 w 3873285"/>
              <a:gd name="connsiteY8" fmla="*/ 523220 h 523220"/>
              <a:gd name="connsiteX9" fmla="*/ 2775854 w 3873285"/>
              <a:gd name="connsiteY9" fmla="*/ 523220 h 523220"/>
              <a:gd name="connsiteX10" fmla="*/ 2091574 w 3873285"/>
              <a:gd name="connsiteY10" fmla="*/ 523220 h 523220"/>
              <a:gd name="connsiteX11" fmla="*/ 1562225 w 3873285"/>
              <a:gd name="connsiteY11" fmla="*/ 523220 h 523220"/>
              <a:gd name="connsiteX12" fmla="*/ 916677 w 3873285"/>
              <a:gd name="connsiteY12" fmla="*/ 523220 h 523220"/>
              <a:gd name="connsiteX13" fmla="*/ 0 w 3873285"/>
              <a:gd name="connsiteY13" fmla="*/ 523220 h 523220"/>
              <a:gd name="connsiteX14" fmla="*/ 0 w 3873285"/>
              <a:gd name="connsiteY14"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73285" h="523220" fill="none" extrusionOk="0">
                <a:moveTo>
                  <a:pt x="0" y="0"/>
                </a:moveTo>
                <a:cubicBezTo>
                  <a:pt x="173673" y="-19069"/>
                  <a:pt x="310949" y="20439"/>
                  <a:pt x="529349" y="0"/>
                </a:cubicBezTo>
                <a:cubicBezTo>
                  <a:pt x="747749" y="-20439"/>
                  <a:pt x="811083" y="22291"/>
                  <a:pt x="1058698" y="0"/>
                </a:cubicBezTo>
                <a:cubicBezTo>
                  <a:pt x="1306313" y="-22291"/>
                  <a:pt x="1485958" y="2659"/>
                  <a:pt x="1626780" y="0"/>
                </a:cubicBezTo>
                <a:cubicBezTo>
                  <a:pt x="1767602" y="-2659"/>
                  <a:pt x="1941415" y="1840"/>
                  <a:pt x="2233594" y="0"/>
                </a:cubicBezTo>
                <a:cubicBezTo>
                  <a:pt x="2525773" y="-1840"/>
                  <a:pt x="2621902" y="33311"/>
                  <a:pt x="2917875" y="0"/>
                </a:cubicBezTo>
                <a:cubicBezTo>
                  <a:pt x="3213848" y="-33311"/>
                  <a:pt x="3498262" y="-46272"/>
                  <a:pt x="3873285" y="0"/>
                </a:cubicBezTo>
                <a:cubicBezTo>
                  <a:pt x="3876576" y="249285"/>
                  <a:pt x="3847616" y="292491"/>
                  <a:pt x="3873285" y="523220"/>
                </a:cubicBezTo>
                <a:cubicBezTo>
                  <a:pt x="3688071" y="537939"/>
                  <a:pt x="3487663" y="505464"/>
                  <a:pt x="3343936" y="523220"/>
                </a:cubicBezTo>
                <a:cubicBezTo>
                  <a:pt x="3200209" y="540976"/>
                  <a:pt x="2979551" y="508023"/>
                  <a:pt x="2775854" y="523220"/>
                </a:cubicBezTo>
                <a:cubicBezTo>
                  <a:pt x="2572157" y="538417"/>
                  <a:pt x="2316835" y="502332"/>
                  <a:pt x="2091574" y="523220"/>
                </a:cubicBezTo>
                <a:cubicBezTo>
                  <a:pt x="1866313" y="544108"/>
                  <a:pt x="1809316" y="523465"/>
                  <a:pt x="1562225" y="523220"/>
                </a:cubicBezTo>
                <a:cubicBezTo>
                  <a:pt x="1315134" y="522975"/>
                  <a:pt x="1125110" y="529134"/>
                  <a:pt x="916677" y="523220"/>
                </a:cubicBezTo>
                <a:cubicBezTo>
                  <a:pt x="708244" y="517306"/>
                  <a:pt x="416096" y="541808"/>
                  <a:pt x="0" y="523220"/>
                </a:cubicBezTo>
                <a:cubicBezTo>
                  <a:pt x="18248" y="407061"/>
                  <a:pt x="20970" y="155709"/>
                  <a:pt x="0" y="0"/>
                </a:cubicBezTo>
                <a:close/>
              </a:path>
              <a:path w="3873285" h="523220" stroke="0" extrusionOk="0">
                <a:moveTo>
                  <a:pt x="0" y="0"/>
                </a:moveTo>
                <a:cubicBezTo>
                  <a:pt x="153626" y="-29097"/>
                  <a:pt x="383893" y="-1454"/>
                  <a:pt x="723013" y="0"/>
                </a:cubicBezTo>
                <a:cubicBezTo>
                  <a:pt x="1062133" y="1454"/>
                  <a:pt x="1116470" y="-1348"/>
                  <a:pt x="1252362" y="0"/>
                </a:cubicBezTo>
                <a:cubicBezTo>
                  <a:pt x="1388254" y="1348"/>
                  <a:pt x="1598985" y="22190"/>
                  <a:pt x="1936643" y="0"/>
                </a:cubicBezTo>
                <a:cubicBezTo>
                  <a:pt x="2274301" y="-22190"/>
                  <a:pt x="2347656" y="-28259"/>
                  <a:pt x="2582190" y="0"/>
                </a:cubicBezTo>
                <a:cubicBezTo>
                  <a:pt x="2816724" y="28259"/>
                  <a:pt x="3097434" y="2821"/>
                  <a:pt x="3266470" y="0"/>
                </a:cubicBezTo>
                <a:cubicBezTo>
                  <a:pt x="3435506" y="-2821"/>
                  <a:pt x="3721003" y="-18629"/>
                  <a:pt x="3873285" y="0"/>
                </a:cubicBezTo>
                <a:cubicBezTo>
                  <a:pt x="3886254" y="249195"/>
                  <a:pt x="3854492" y="355686"/>
                  <a:pt x="3873285" y="523220"/>
                </a:cubicBezTo>
                <a:cubicBezTo>
                  <a:pt x="3667984" y="491536"/>
                  <a:pt x="3295928" y="496593"/>
                  <a:pt x="3150272" y="523220"/>
                </a:cubicBezTo>
                <a:cubicBezTo>
                  <a:pt x="3004616" y="549847"/>
                  <a:pt x="2689366" y="510447"/>
                  <a:pt x="2543457" y="523220"/>
                </a:cubicBezTo>
                <a:cubicBezTo>
                  <a:pt x="2397548" y="535993"/>
                  <a:pt x="2222541" y="504191"/>
                  <a:pt x="2014108" y="523220"/>
                </a:cubicBezTo>
                <a:cubicBezTo>
                  <a:pt x="1805675" y="542249"/>
                  <a:pt x="1671248" y="534872"/>
                  <a:pt x="1446026" y="523220"/>
                </a:cubicBezTo>
                <a:cubicBezTo>
                  <a:pt x="1220804" y="511568"/>
                  <a:pt x="1018838" y="529240"/>
                  <a:pt x="877945" y="523220"/>
                </a:cubicBezTo>
                <a:cubicBezTo>
                  <a:pt x="737052" y="517200"/>
                  <a:pt x="434165" y="502233"/>
                  <a:pt x="0" y="523220"/>
                </a:cubicBezTo>
                <a:cubicBezTo>
                  <a:pt x="24860" y="405217"/>
                  <a:pt x="14985" y="146536"/>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Maintain confidentiality</a:t>
            </a:r>
          </a:p>
        </p:txBody>
      </p:sp>
      <p:sp>
        <p:nvSpPr>
          <p:cNvPr id="12" name="TextBox 11">
            <a:extLst>
              <a:ext uri="{FF2B5EF4-FFF2-40B4-BE49-F238E27FC236}">
                <a16:creationId xmlns:a16="http://schemas.microsoft.com/office/drawing/2014/main" id="{A9669544-6C2B-9DAA-25BC-7540CFB9D4B4}"/>
              </a:ext>
            </a:extLst>
          </p:cNvPr>
          <p:cNvSpPr txBox="1"/>
          <p:nvPr/>
        </p:nvSpPr>
        <p:spPr>
          <a:xfrm>
            <a:off x="636724" y="3899080"/>
            <a:ext cx="3873284" cy="523220"/>
          </a:xfrm>
          <a:custGeom>
            <a:avLst/>
            <a:gdLst>
              <a:gd name="connsiteX0" fmla="*/ 0 w 3873284"/>
              <a:gd name="connsiteY0" fmla="*/ 0 h 523220"/>
              <a:gd name="connsiteX1" fmla="*/ 529349 w 3873284"/>
              <a:gd name="connsiteY1" fmla="*/ 0 h 523220"/>
              <a:gd name="connsiteX2" fmla="*/ 1058698 w 3873284"/>
              <a:gd name="connsiteY2" fmla="*/ 0 h 523220"/>
              <a:gd name="connsiteX3" fmla="*/ 1626779 w 3873284"/>
              <a:gd name="connsiteY3" fmla="*/ 0 h 523220"/>
              <a:gd name="connsiteX4" fmla="*/ 2233594 w 3873284"/>
              <a:gd name="connsiteY4" fmla="*/ 0 h 523220"/>
              <a:gd name="connsiteX5" fmla="*/ 2917874 w 3873284"/>
              <a:gd name="connsiteY5" fmla="*/ 0 h 523220"/>
              <a:gd name="connsiteX6" fmla="*/ 3873284 w 3873284"/>
              <a:gd name="connsiteY6" fmla="*/ 0 h 523220"/>
              <a:gd name="connsiteX7" fmla="*/ 3873284 w 3873284"/>
              <a:gd name="connsiteY7" fmla="*/ 523220 h 523220"/>
              <a:gd name="connsiteX8" fmla="*/ 3343935 w 3873284"/>
              <a:gd name="connsiteY8" fmla="*/ 523220 h 523220"/>
              <a:gd name="connsiteX9" fmla="*/ 2775854 w 3873284"/>
              <a:gd name="connsiteY9" fmla="*/ 523220 h 523220"/>
              <a:gd name="connsiteX10" fmla="*/ 2091573 w 3873284"/>
              <a:gd name="connsiteY10" fmla="*/ 523220 h 523220"/>
              <a:gd name="connsiteX11" fmla="*/ 1562225 w 3873284"/>
              <a:gd name="connsiteY11" fmla="*/ 523220 h 523220"/>
              <a:gd name="connsiteX12" fmla="*/ 916677 w 3873284"/>
              <a:gd name="connsiteY12" fmla="*/ 523220 h 523220"/>
              <a:gd name="connsiteX13" fmla="*/ 0 w 3873284"/>
              <a:gd name="connsiteY13" fmla="*/ 523220 h 523220"/>
              <a:gd name="connsiteX14" fmla="*/ 0 w 3873284"/>
              <a:gd name="connsiteY14"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73284" h="523220" fill="none" extrusionOk="0">
                <a:moveTo>
                  <a:pt x="0" y="0"/>
                </a:moveTo>
                <a:cubicBezTo>
                  <a:pt x="173673" y="-19069"/>
                  <a:pt x="310949" y="20439"/>
                  <a:pt x="529349" y="0"/>
                </a:cubicBezTo>
                <a:cubicBezTo>
                  <a:pt x="747749" y="-20439"/>
                  <a:pt x="811083" y="22291"/>
                  <a:pt x="1058698" y="0"/>
                </a:cubicBezTo>
                <a:cubicBezTo>
                  <a:pt x="1306313" y="-22291"/>
                  <a:pt x="1486496" y="7527"/>
                  <a:pt x="1626779" y="0"/>
                </a:cubicBezTo>
                <a:cubicBezTo>
                  <a:pt x="1767062" y="-7527"/>
                  <a:pt x="1939846" y="-2129"/>
                  <a:pt x="2233594" y="0"/>
                </a:cubicBezTo>
                <a:cubicBezTo>
                  <a:pt x="2527342" y="2129"/>
                  <a:pt x="2627746" y="-32745"/>
                  <a:pt x="2917874" y="0"/>
                </a:cubicBezTo>
                <a:cubicBezTo>
                  <a:pt x="3208002" y="32745"/>
                  <a:pt x="3498261" y="-46272"/>
                  <a:pt x="3873284" y="0"/>
                </a:cubicBezTo>
                <a:cubicBezTo>
                  <a:pt x="3876575" y="249285"/>
                  <a:pt x="3847615" y="292491"/>
                  <a:pt x="3873284" y="523220"/>
                </a:cubicBezTo>
                <a:cubicBezTo>
                  <a:pt x="3688070" y="537939"/>
                  <a:pt x="3487662" y="505464"/>
                  <a:pt x="3343935" y="523220"/>
                </a:cubicBezTo>
                <a:cubicBezTo>
                  <a:pt x="3200208" y="540976"/>
                  <a:pt x="2972960" y="501432"/>
                  <a:pt x="2775854" y="523220"/>
                </a:cubicBezTo>
                <a:cubicBezTo>
                  <a:pt x="2578748" y="545008"/>
                  <a:pt x="2319191" y="503411"/>
                  <a:pt x="2091573" y="523220"/>
                </a:cubicBezTo>
                <a:cubicBezTo>
                  <a:pt x="1863955" y="543029"/>
                  <a:pt x="1801605" y="519288"/>
                  <a:pt x="1562225" y="523220"/>
                </a:cubicBezTo>
                <a:cubicBezTo>
                  <a:pt x="1322845" y="527152"/>
                  <a:pt x="1125110" y="529134"/>
                  <a:pt x="916677" y="523220"/>
                </a:cubicBezTo>
                <a:cubicBezTo>
                  <a:pt x="708244" y="517306"/>
                  <a:pt x="416096" y="541808"/>
                  <a:pt x="0" y="523220"/>
                </a:cubicBezTo>
                <a:cubicBezTo>
                  <a:pt x="18248" y="407061"/>
                  <a:pt x="20970" y="155709"/>
                  <a:pt x="0" y="0"/>
                </a:cubicBezTo>
                <a:close/>
              </a:path>
              <a:path w="3873284" h="523220" stroke="0" extrusionOk="0">
                <a:moveTo>
                  <a:pt x="0" y="0"/>
                </a:moveTo>
                <a:cubicBezTo>
                  <a:pt x="153626" y="-29097"/>
                  <a:pt x="383893" y="-1454"/>
                  <a:pt x="723013" y="0"/>
                </a:cubicBezTo>
                <a:cubicBezTo>
                  <a:pt x="1062133" y="1454"/>
                  <a:pt x="1116470" y="-1348"/>
                  <a:pt x="1252362" y="0"/>
                </a:cubicBezTo>
                <a:cubicBezTo>
                  <a:pt x="1388254" y="1348"/>
                  <a:pt x="1599791" y="26190"/>
                  <a:pt x="1936642" y="0"/>
                </a:cubicBezTo>
                <a:cubicBezTo>
                  <a:pt x="2273493" y="-26190"/>
                  <a:pt x="2347655" y="-28259"/>
                  <a:pt x="2582189" y="0"/>
                </a:cubicBezTo>
                <a:cubicBezTo>
                  <a:pt x="2816723" y="28259"/>
                  <a:pt x="3096289" y="-3204"/>
                  <a:pt x="3266470" y="0"/>
                </a:cubicBezTo>
                <a:cubicBezTo>
                  <a:pt x="3436651" y="3204"/>
                  <a:pt x="3722763" y="-17195"/>
                  <a:pt x="3873284" y="0"/>
                </a:cubicBezTo>
                <a:cubicBezTo>
                  <a:pt x="3886253" y="249195"/>
                  <a:pt x="3854491" y="355686"/>
                  <a:pt x="3873284" y="523220"/>
                </a:cubicBezTo>
                <a:cubicBezTo>
                  <a:pt x="3667983" y="491536"/>
                  <a:pt x="3295927" y="496593"/>
                  <a:pt x="3150271" y="523220"/>
                </a:cubicBezTo>
                <a:cubicBezTo>
                  <a:pt x="3004615" y="549847"/>
                  <a:pt x="2689365" y="510447"/>
                  <a:pt x="2543456" y="523220"/>
                </a:cubicBezTo>
                <a:cubicBezTo>
                  <a:pt x="2397547" y="535993"/>
                  <a:pt x="2219084" y="502220"/>
                  <a:pt x="2014108" y="523220"/>
                </a:cubicBezTo>
                <a:cubicBezTo>
                  <a:pt x="1809132" y="544220"/>
                  <a:pt x="1671248" y="534872"/>
                  <a:pt x="1446026" y="523220"/>
                </a:cubicBezTo>
                <a:cubicBezTo>
                  <a:pt x="1220804" y="511568"/>
                  <a:pt x="1019855" y="534847"/>
                  <a:pt x="877944" y="523220"/>
                </a:cubicBezTo>
                <a:cubicBezTo>
                  <a:pt x="736033" y="511593"/>
                  <a:pt x="429887" y="498716"/>
                  <a:pt x="0" y="523220"/>
                </a:cubicBezTo>
                <a:cubicBezTo>
                  <a:pt x="24860" y="405217"/>
                  <a:pt x="14985" y="146536"/>
                  <a:pt x="0" y="0"/>
                </a:cubicBezTo>
                <a:close/>
              </a:path>
            </a:pathLst>
          </a:custGeom>
          <a:solidFill>
            <a:srgbClr val="00467F"/>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Honest and trustworthy</a:t>
            </a:r>
          </a:p>
        </p:txBody>
      </p:sp>
      <p:sp>
        <p:nvSpPr>
          <p:cNvPr id="13" name="TextBox 12">
            <a:extLst>
              <a:ext uri="{FF2B5EF4-FFF2-40B4-BE49-F238E27FC236}">
                <a16:creationId xmlns:a16="http://schemas.microsoft.com/office/drawing/2014/main" id="{ECFAF2A0-D286-91D0-FAFD-36CA9B853447}"/>
              </a:ext>
            </a:extLst>
          </p:cNvPr>
          <p:cNvSpPr txBox="1"/>
          <p:nvPr/>
        </p:nvSpPr>
        <p:spPr>
          <a:xfrm>
            <a:off x="636724" y="4870671"/>
            <a:ext cx="3873284" cy="523220"/>
          </a:xfrm>
          <a:custGeom>
            <a:avLst/>
            <a:gdLst>
              <a:gd name="connsiteX0" fmla="*/ 0 w 3873284"/>
              <a:gd name="connsiteY0" fmla="*/ 0 h 523220"/>
              <a:gd name="connsiteX1" fmla="*/ 529349 w 3873284"/>
              <a:gd name="connsiteY1" fmla="*/ 0 h 523220"/>
              <a:gd name="connsiteX2" fmla="*/ 1058698 w 3873284"/>
              <a:gd name="connsiteY2" fmla="*/ 0 h 523220"/>
              <a:gd name="connsiteX3" fmla="*/ 1626779 w 3873284"/>
              <a:gd name="connsiteY3" fmla="*/ 0 h 523220"/>
              <a:gd name="connsiteX4" fmla="*/ 2233594 w 3873284"/>
              <a:gd name="connsiteY4" fmla="*/ 0 h 523220"/>
              <a:gd name="connsiteX5" fmla="*/ 2917874 w 3873284"/>
              <a:gd name="connsiteY5" fmla="*/ 0 h 523220"/>
              <a:gd name="connsiteX6" fmla="*/ 3873284 w 3873284"/>
              <a:gd name="connsiteY6" fmla="*/ 0 h 523220"/>
              <a:gd name="connsiteX7" fmla="*/ 3873284 w 3873284"/>
              <a:gd name="connsiteY7" fmla="*/ 523220 h 523220"/>
              <a:gd name="connsiteX8" fmla="*/ 3343935 w 3873284"/>
              <a:gd name="connsiteY8" fmla="*/ 523220 h 523220"/>
              <a:gd name="connsiteX9" fmla="*/ 2775854 w 3873284"/>
              <a:gd name="connsiteY9" fmla="*/ 523220 h 523220"/>
              <a:gd name="connsiteX10" fmla="*/ 2091573 w 3873284"/>
              <a:gd name="connsiteY10" fmla="*/ 523220 h 523220"/>
              <a:gd name="connsiteX11" fmla="*/ 1562225 w 3873284"/>
              <a:gd name="connsiteY11" fmla="*/ 523220 h 523220"/>
              <a:gd name="connsiteX12" fmla="*/ 916677 w 3873284"/>
              <a:gd name="connsiteY12" fmla="*/ 523220 h 523220"/>
              <a:gd name="connsiteX13" fmla="*/ 0 w 3873284"/>
              <a:gd name="connsiteY13" fmla="*/ 523220 h 523220"/>
              <a:gd name="connsiteX14" fmla="*/ 0 w 3873284"/>
              <a:gd name="connsiteY14"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73284" h="523220" fill="none" extrusionOk="0">
                <a:moveTo>
                  <a:pt x="0" y="0"/>
                </a:moveTo>
                <a:cubicBezTo>
                  <a:pt x="173673" y="-19069"/>
                  <a:pt x="310949" y="20439"/>
                  <a:pt x="529349" y="0"/>
                </a:cubicBezTo>
                <a:cubicBezTo>
                  <a:pt x="747749" y="-20439"/>
                  <a:pt x="811083" y="22291"/>
                  <a:pt x="1058698" y="0"/>
                </a:cubicBezTo>
                <a:cubicBezTo>
                  <a:pt x="1306313" y="-22291"/>
                  <a:pt x="1486496" y="7527"/>
                  <a:pt x="1626779" y="0"/>
                </a:cubicBezTo>
                <a:cubicBezTo>
                  <a:pt x="1767062" y="-7527"/>
                  <a:pt x="1939846" y="-2129"/>
                  <a:pt x="2233594" y="0"/>
                </a:cubicBezTo>
                <a:cubicBezTo>
                  <a:pt x="2527342" y="2129"/>
                  <a:pt x="2627746" y="-32745"/>
                  <a:pt x="2917874" y="0"/>
                </a:cubicBezTo>
                <a:cubicBezTo>
                  <a:pt x="3208002" y="32745"/>
                  <a:pt x="3498261" y="-46272"/>
                  <a:pt x="3873284" y="0"/>
                </a:cubicBezTo>
                <a:cubicBezTo>
                  <a:pt x="3876575" y="249285"/>
                  <a:pt x="3847615" y="292491"/>
                  <a:pt x="3873284" y="523220"/>
                </a:cubicBezTo>
                <a:cubicBezTo>
                  <a:pt x="3688070" y="537939"/>
                  <a:pt x="3487662" y="505464"/>
                  <a:pt x="3343935" y="523220"/>
                </a:cubicBezTo>
                <a:cubicBezTo>
                  <a:pt x="3200208" y="540976"/>
                  <a:pt x="2972960" y="501432"/>
                  <a:pt x="2775854" y="523220"/>
                </a:cubicBezTo>
                <a:cubicBezTo>
                  <a:pt x="2578748" y="545008"/>
                  <a:pt x="2319191" y="503411"/>
                  <a:pt x="2091573" y="523220"/>
                </a:cubicBezTo>
                <a:cubicBezTo>
                  <a:pt x="1863955" y="543029"/>
                  <a:pt x="1801605" y="519288"/>
                  <a:pt x="1562225" y="523220"/>
                </a:cubicBezTo>
                <a:cubicBezTo>
                  <a:pt x="1322845" y="527152"/>
                  <a:pt x="1125110" y="529134"/>
                  <a:pt x="916677" y="523220"/>
                </a:cubicBezTo>
                <a:cubicBezTo>
                  <a:pt x="708244" y="517306"/>
                  <a:pt x="416096" y="541808"/>
                  <a:pt x="0" y="523220"/>
                </a:cubicBezTo>
                <a:cubicBezTo>
                  <a:pt x="18248" y="407061"/>
                  <a:pt x="20970" y="155709"/>
                  <a:pt x="0" y="0"/>
                </a:cubicBezTo>
                <a:close/>
              </a:path>
              <a:path w="3873284" h="523220" stroke="0" extrusionOk="0">
                <a:moveTo>
                  <a:pt x="0" y="0"/>
                </a:moveTo>
                <a:cubicBezTo>
                  <a:pt x="153626" y="-29097"/>
                  <a:pt x="383893" y="-1454"/>
                  <a:pt x="723013" y="0"/>
                </a:cubicBezTo>
                <a:cubicBezTo>
                  <a:pt x="1062133" y="1454"/>
                  <a:pt x="1116470" y="-1348"/>
                  <a:pt x="1252362" y="0"/>
                </a:cubicBezTo>
                <a:cubicBezTo>
                  <a:pt x="1388254" y="1348"/>
                  <a:pt x="1599791" y="26190"/>
                  <a:pt x="1936642" y="0"/>
                </a:cubicBezTo>
                <a:cubicBezTo>
                  <a:pt x="2273493" y="-26190"/>
                  <a:pt x="2347655" y="-28259"/>
                  <a:pt x="2582189" y="0"/>
                </a:cubicBezTo>
                <a:cubicBezTo>
                  <a:pt x="2816723" y="28259"/>
                  <a:pt x="3096289" y="-3204"/>
                  <a:pt x="3266470" y="0"/>
                </a:cubicBezTo>
                <a:cubicBezTo>
                  <a:pt x="3436651" y="3204"/>
                  <a:pt x="3722763" y="-17195"/>
                  <a:pt x="3873284" y="0"/>
                </a:cubicBezTo>
                <a:cubicBezTo>
                  <a:pt x="3886253" y="249195"/>
                  <a:pt x="3854491" y="355686"/>
                  <a:pt x="3873284" y="523220"/>
                </a:cubicBezTo>
                <a:cubicBezTo>
                  <a:pt x="3667983" y="491536"/>
                  <a:pt x="3295927" y="496593"/>
                  <a:pt x="3150271" y="523220"/>
                </a:cubicBezTo>
                <a:cubicBezTo>
                  <a:pt x="3004615" y="549847"/>
                  <a:pt x="2689365" y="510447"/>
                  <a:pt x="2543456" y="523220"/>
                </a:cubicBezTo>
                <a:cubicBezTo>
                  <a:pt x="2397547" y="535993"/>
                  <a:pt x="2219084" y="502220"/>
                  <a:pt x="2014108" y="523220"/>
                </a:cubicBezTo>
                <a:cubicBezTo>
                  <a:pt x="1809132" y="544220"/>
                  <a:pt x="1671248" y="534872"/>
                  <a:pt x="1446026" y="523220"/>
                </a:cubicBezTo>
                <a:cubicBezTo>
                  <a:pt x="1220804" y="511568"/>
                  <a:pt x="1019855" y="534847"/>
                  <a:pt x="877944" y="523220"/>
                </a:cubicBezTo>
                <a:cubicBezTo>
                  <a:pt x="736033" y="511593"/>
                  <a:pt x="429887" y="498716"/>
                  <a:pt x="0" y="523220"/>
                </a:cubicBezTo>
                <a:cubicBezTo>
                  <a:pt x="24860" y="405217"/>
                  <a:pt x="14985" y="146536"/>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Challenge Discrimination</a:t>
            </a:r>
          </a:p>
        </p:txBody>
      </p:sp>
      <p:sp>
        <p:nvSpPr>
          <p:cNvPr id="14" name="TextBox 13">
            <a:extLst>
              <a:ext uri="{FF2B5EF4-FFF2-40B4-BE49-F238E27FC236}">
                <a16:creationId xmlns:a16="http://schemas.microsoft.com/office/drawing/2014/main" id="{BEB6C9C2-BCF6-C217-1921-600F466A205B}"/>
              </a:ext>
            </a:extLst>
          </p:cNvPr>
          <p:cNvSpPr txBox="1"/>
          <p:nvPr/>
        </p:nvSpPr>
        <p:spPr>
          <a:xfrm>
            <a:off x="636724" y="5842262"/>
            <a:ext cx="5184090" cy="523220"/>
          </a:xfrm>
          <a:custGeom>
            <a:avLst/>
            <a:gdLst>
              <a:gd name="connsiteX0" fmla="*/ 0 w 5184090"/>
              <a:gd name="connsiteY0" fmla="*/ 0 h 523220"/>
              <a:gd name="connsiteX1" fmla="*/ 544329 w 5184090"/>
              <a:gd name="connsiteY1" fmla="*/ 0 h 523220"/>
              <a:gd name="connsiteX2" fmla="*/ 1244182 w 5184090"/>
              <a:gd name="connsiteY2" fmla="*/ 0 h 523220"/>
              <a:gd name="connsiteX3" fmla="*/ 1995875 w 5184090"/>
              <a:gd name="connsiteY3" fmla="*/ 0 h 523220"/>
              <a:gd name="connsiteX4" fmla="*/ 2747568 w 5184090"/>
              <a:gd name="connsiteY4" fmla="*/ 0 h 523220"/>
              <a:gd name="connsiteX5" fmla="*/ 3447420 w 5184090"/>
              <a:gd name="connsiteY5" fmla="*/ 0 h 523220"/>
              <a:gd name="connsiteX6" fmla="*/ 4043590 w 5184090"/>
              <a:gd name="connsiteY6" fmla="*/ 0 h 523220"/>
              <a:gd name="connsiteX7" fmla="*/ 5184090 w 5184090"/>
              <a:gd name="connsiteY7" fmla="*/ 0 h 523220"/>
              <a:gd name="connsiteX8" fmla="*/ 5184090 w 5184090"/>
              <a:gd name="connsiteY8" fmla="*/ 523220 h 523220"/>
              <a:gd name="connsiteX9" fmla="*/ 4587920 w 5184090"/>
              <a:gd name="connsiteY9" fmla="*/ 523220 h 523220"/>
              <a:gd name="connsiteX10" fmla="*/ 3888068 w 5184090"/>
              <a:gd name="connsiteY10" fmla="*/ 523220 h 523220"/>
              <a:gd name="connsiteX11" fmla="*/ 3240056 w 5184090"/>
              <a:gd name="connsiteY11" fmla="*/ 523220 h 523220"/>
              <a:gd name="connsiteX12" fmla="*/ 2747568 w 5184090"/>
              <a:gd name="connsiteY12" fmla="*/ 523220 h 523220"/>
              <a:gd name="connsiteX13" fmla="*/ 2151397 w 5184090"/>
              <a:gd name="connsiteY13" fmla="*/ 523220 h 523220"/>
              <a:gd name="connsiteX14" fmla="*/ 1607068 w 5184090"/>
              <a:gd name="connsiteY14" fmla="*/ 523220 h 523220"/>
              <a:gd name="connsiteX15" fmla="*/ 1114579 w 5184090"/>
              <a:gd name="connsiteY15" fmla="*/ 523220 h 523220"/>
              <a:gd name="connsiteX16" fmla="*/ 570250 w 5184090"/>
              <a:gd name="connsiteY16" fmla="*/ 523220 h 523220"/>
              <a:gd name="connsiteX17" fmla="*/ 0 w 5184090"/>
              <a:gd name="connsiteY17" fmla="*/ 523220 h 523220"/>
              <a:gd name="connsiteX18" fmla="*/ 0 w 5184090"/>
              <a:gd name="connsiteY18"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184090" h="523220" fill="none" extrusionOk="0">
                <a:moveTo>
                  <a:pt x="0" y="0"/>
                </a:moveTo>
                <a:cubicBezTo>
                  <a:pt x="120474" y="20595"/>
                  <a:pt x="313594" y="7748"/>
                  <a:pt x="544329" y="0"/>
                </a:cubicBezTo>
                <a:cubicBezTo>
                  <a:pt x="775064" y="-7748"/>
                  <a:pt x="952393" y="-30796"/>
                  <a:pt x="1244182" y="0"/>
                </a:cubicBezTo>
                <a:cubicBezTo>
                  <a:pt x="1535971" y="30796"/>
                  <a:pt x="1712645" y="21021"/>
                  <a:pt x="1995875" y="0"/>
                </a:cubicBezTo>
                <a:cubicBezTo>
                  <a:pt x="2279105" y="-21021"/>
                  <a:pt x="2462374" y="-16352"/>
                  <a:pt x="2747568" y="0"/>
                </a:cubicBezTo>
                <a:cubicBezTo>
                  <a:pt x="3032762" y="16352"/>
                  <a:pt x="3253437" y="11439"/>
                  <a:pt x="3447420" y="0"/>
                </a:cubicBezTo>
                <a:cubicBezTo>
                  <a:pt x="3641403" y="-11439"/>
                  <a:pt x="3917564" y="29368"/>
                  <a:pt x="4043590" y="0"/>
                </a:cubicBezTo>
                <a:cubicBezTo>
                  <a:pt x="4169616" y="-29368"/>
                  <a:pt x="4905210" y="43394"/>
                  <a:pt x="5184090" y="0"/>
                </a:cubicBezTo>
                <a:cubicBezTo>
                  <a:pt x="5204107" y="181671"/>
                  <a:pt x="5210054" y="339606"/>
                  <a:pt x="5184090" y="523220"/>
                </a:cubicBezTo>
                <a:cubicBezTo>
                  <a:pt x="4972243" y="518524"/>
                  <a:pt x="4882027" y="542424"/>
                  <a:pt x="4587920" y="523220"/>
                </a:cubicBezTo>
                <a:cubicBezTo>
                  <a:pt x="4293813" y="504017"/>
                  <a:pt x="4126114" y="521744"/>
                  <a:pt x="3888068" y="523220"/>
                </a:cubicBezTo>
                <a:cubicBezTo>
                  <a:pt x="3650022" y="524696"/>
                  <a:pt x="3542486" y="533899"/>
                  <a:pt x="3240056" y="523220"/>
                </a:cubicBezTo>
                <a:cubicBezTo>
                  <a:pt x="2937626" y="512541"/>
                  <a:pt x="2977949" y="525701"/>
                  <a:pt x="2747568" y="523220"/>
                </a:cubicBezTo>
                <a:cubicBezTo>
                  <a:pt x="2517187" y="520739"/>
                  <a:pt x="2379031" y="510598"/>
                  <a:pt x="2151397" y="523220"/>
                </a:cubicBezTo>
                <a:cubicBezTo>
                  <a:pt x="1923763" y="535842"/>
                  <a:pt x="1797047" y="508064"/>
                  <a:pt x="1607068" y="523220"/>
                </a:cubicBezTo>
                <a:cubicBezTo>
                  <a:pt x="1417089" y="538376"/>
                  <a:pt x="1273863" y="507105"/>
                  <a:pt x="1114579" y="523220"/>
                </a:cubicBezTo>
                <a:cubicBezTo>
                  <a:pt x="955295" y="539335"/>
                  <a:pt x="729120" y="548385"/>
                  <a:pt x="570250" y="523220"/>
                </a:cubicBezTo>
                <a:cubicBezTo>
                  <a:pt x="411380" y="498055"/>
                  <a:pt x="202695" y="525676"/>
                  <a:pt x="0" y="523220"/>
                </a:cubicBezTo>
                <a:cubicBezTo>
                  <a:pt x="-15137" y="274124"/>
                  <a:pt x="-3884" y="187012"/>
                  <a:pt x="0" y="0"/>
                </a:cubicBezTo>
                <a:close/>
              </a:path>
              <a:path w="5184090" h="523220" stroke="0" extrusionOk="0">
                <a:moveTo>
                  <a:pt x="0" y="0"/>
                </a:moveTo>
                <a:cubicBezTo>
                  <a:pt x="181888" y="-11068"/>
                  <a:pt x="578646" y="6455"/>
                  <a:pt x="751693" y="0"/>
                </a:cubicBezTo>
                <a:cubicBezTo>
                  <a:pt x="924740" y="-6455"/>
                  <a:pt x="1053257" y="1315"/>
                  <a:pt x="1244182" y="0"/>
                </a:cubicBezTo>
                <a:cubicBezTo>
                  <a:pt x="1435107" y="-1315"/>
                  <a:pt x="1634861" y="28911"/>
                  <a:pt x="1944034" y="0"/>
                </a:cubicBezTo>
                <a:cubicBezTo>
                  <a:pt x="2253207" y="-28911"/>
                  <a:pt x="2367139" y="23884"/>
                  <a:pt x="2592045" y="0"/>
                </a:cubicBezTo>
                <a:cubicBezTo>
                  <a:pt x="2816951" y="-23884"/>
                  <a:pt x="3143904" y="34010"/>
                  <a:pt x="3291897" y="0"/>
                </a:cubicBezTo>
                <a:cubicBezTo>
                  <a:pt x="3439890" y="-34010"/>
                  <a:pt x="3705700" y="-14449"/>
                  <a:pt x="3888068" y="0"/>
                </a:cubicBezTo>
                <a:cubicBezTo>
                  <a:pt x="4070436" y="14449"/>
                  <a:pt x="4762339" y="-9281"/>
                  <a:pt x="5184090" y="0"/>
                </a:cubicBezTo>
                <a:cubicBezTo>
                  <a:pt x="5172104" y="147266"/>
                  <a:pt x="5161577" y="337758"/>
                  <a:pt x="5184090" y="523220"/>
                </a:cubicBezTo>
                <a:cubicBezTo>
                  <a:pt x="4890653" y="519958"/>
                  <a:pt x="4747435" y="510166"/>
                  <a:pt x="4484238" y="523220"/>
                </a:cubicBezTo>
                <a:cubicBezTo>
                  <a:pt x="4221041" y="536274"/>
                  <a:pt x="4152109" y="535293"/>
                  <a:pt x="3991749" y="523220"/>
                </a:cubicBezTo>
                <a:cubicBezTo>
                  <a:pt x="3831389" y="511147"/>
                  <a:pt x="3643468" y="539510"/>
                  <a:pt x="3447420" y="523220"/>
                </a:cubicBezTo>
                <a:cubicBezTo>
                  <a:pt x="3251372" y="506930"/>
                  <a:pt x="3031490" y="515940"/>
                  <a:pt x="2903090" y="523220"/>
                </a:cubicBezTo>
                <a:cubicBezTo>
                  <a:pt x="2774690" y="530501"/>
                  <a:pt x="2525121" y="523776"/>
                  <a:pt x="2306920" y="523220"/>
                </a:cubicBezTo>
                <a:cubicBezTo>
                  <a:pt x="2088719" y="522665"/>
                  <a:pt x="2008154" y="527301"/>
                  <a:pt x="1814432" y="523220"/>
                </a:cubicBezTo>
                <a:cubicBezTo>
                  <a:pt x="1620710" y="519139"/>
                  <a:pt x="1400061" y="497227"/>
                  <a:pt x="1270102" y="523220"/>
                </a:cubicBezTo>
                <a:cubicBezTo>
                  <a:pt x="1140143" y="549214"/>
                  <a:pt x="926700" y="517619"/>
                  <a:pt x="673932" y="523220"/>
                </a:cubicBezTo>
                <a:cubicBezTo>
                  <a:pt x="421164" y="528822"/>
                  <a:pt x="174392" y="546950"/>
                  <a:pt x="0" y="523220"/>
                </a:cubicBezTo>
                <a:cubicBezTo>
                  <a:pt x="-368" y="320480"/>
                  <a:pt x="-13977" y="178733"/>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Maintain appropriate boundaries</a:t>
            </a:r>
          </a:p>
        </p:txBody>
      </p:sp>
      <p:sp>
        <p:nvSpPr>
          <p:cNvPr id="15" name="TextBox 14">
            <a:extLst>
              <a:ext uri="{FF2B5EF4-FFF2-40B4-BE49-F238E27FC236}">
                <a16:creationId xmlns:a16="http://schemas.microsoft.com/office/drawing/2014/main" id="{4FA16C58-8C3D-4709-B5F9-5FDBF6FA6FB0}"/>
              </a:ext>
            </a:extLst>
          </p:cNvPr>
          <p:cNvSpPr txBox="1"/>
          <p:nvPr/>
        </p:nvSpPr>
        <p:spPr>
          <a:xfrm>
            <a:off x="636724" y="1909646"/>
            <a:ext cx="4353051" cy="523220"/>
          </a:xfrm>
          <a:custGeom>
            <a:avLst/>
            <a:gdLst>
              <a:gd name="connsiteX0" fmla="*/ 0 w 4353051"/>
              <a:gd name="connsiteY0" fmla="*/ 0 h 523220"/>
              <a:gd name="connsiteX1" fmla="*/ 708925 w 4353051"/>
              <a:gd name="connsiteY1" fmla="*/ 0 h 523220"/>
              <a:gd name="connsiteX2" fmla="*/ 1287259 w 4353051"/>
              <a:gd name="connsiteY2" fmla="*/ 0 h 523220"/>
              <a:gd name="connsiteX3" fmla="*/ 1952654 w 4353051"/>
              <a:gd name="connsiteY3" fmla="*/ 0 h 523220"/>
              <a:gd name="connsiteX4" fmla="*/ 2618049 w 4353051"/>
              <a:gd name="connsiteY4" fmla="*/ 0 h 523220"/>
              <a:gd name="connsiteX5" fmla="*/ 3326975 w 4353051"/>
              <a:gd name="connsiteY5" fmla="*/ 0 h 523220"/>
              <a:gd name="connsiteX6" fmla="*/ 4353051 w 4353051"/>
              <a:gd name="connsiteY6" fmla="*/ 0 h 523220"/>
              <a:gd name="connsiteX7" fmla="*/ 4353051 w 4353051"/>
              <a:gd name="connsiteY7" fmla="*/ 523220 h 523220"/>
              <a:gd name="connsiteX8" fmla="*/ 3774717 w 4353051"/>
              <a:gd name="connsiteY8" fmla="*/ 523220 h 523220"/>
              <a:gd name="connsiteX9" fmla="*/ 3283444 w 4353051"/>
              <a:gd name="connsiteY9" fmla="*/ 523220 h 523220"/>
              <a:gd name="connsiteX10" fmla="*/ 2661580 w 4353051"/>
              <a:gd name="connsiteY10" fmla="*/ 523220 h 523220"/>
              <a:gd name="connsiteX11" fmla="*/ 2083246 w 4353051"/>
              <a:gd name="connsiteY11" fmla="*/ 523220 h 523220"/>
              <a:gd name="connsiteX12" fmla="*/ 1417851 w 4353051"/>
              <a:gd name="connsiteY12" fmla="*/ 523220 h 523220"/>
              <a:gd name="connsiteX13" fmla="*/ 795986 w 4353051"/>
              <a:gd name="connsiteY13" fmla="*/ 523220 h 523220"/>
              <a:gd name="connsiteX14" fmla="*/ 0 w 4353051"/>
              <a:gd name="connsiteY14" fmla="*/ 523220 h 523220"/>
              <a:gd name="connsiteX15" fmla="*/ 0 w 4353051"/>
              <a:gd name="connsiteY15"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53051" h="523220" fill="none" extrusionOk="0">
                <a:moveTo>
                  <a:pt x="0" y="0"/>
                </a:moveTo>
                <a:cubicBezTo>
                  <a:pt x="153775" y="29787"/>
                  <a:pt x="367272" y="958"/>
                  <a:pt x="708925" y="0"/>
                </a:cubicBezTo>
                <a:cubicBezTo>
                  <a:pt x="1050578" y="-958"/>
                  <a:pt x="1096088" y="28224"/>
                  <a:pt x="1287259" y="0"/>
                </a:cubicBezTo>
                <a:cubicBezTo>
                  <a:pt x="1478430" y="-28224"/>
                  <a:pt x="1657656" y="-10110"/>
                  <a:pt x="1952654" y="0"/>
                </a:cubicBezTo>
                <a:cubicBezTo>
                  <a:pt x="2247652" y="10110"/>
                  <a:pt x="2366447" y="30192"/>
                  <a:pt x="2618049" y="0"/>
                </a:cubicBezTo>
                <a:cubicBezTo>
                  <a:pt x="2869651" y="-30192"/>
                  <a:pt x="3047959" y="17146"/>
                  <a:pt x="3326975" y="0"/>
                </a:cubicBezTo>
                <a:cubicBezTo>
                  <a:pt x="3605991" y="-17146"/>
                  <a:pt x="4049378" y="-22004"/>
                  <a:pt x="4353051" y="0"/>
                </a:cubicBezTo>
                <a:cubicBezTo>
                  <a:pt x="4334489" y="252099"/>
                  <a:pt x="4345067" y="348825"/>
                  <a:pt x="4353051" y="523220"/>
                </a:cubicBezTo>
                <a:cubicBezTo>
                  <a:pt x="4234833" y="501475"/>
                  <a:pt x="3985267" y="528527"/>
                  <a:pt x="3774717" y="523220"/>
                </a:cubicBezTo>
                <a:cubicBezTo>
                  <a:pt x="3564167" y="517913"/>
                  <a:pt x="3486583" y="514602"/>
                  <a:pt x="3283444" y="523220"/>
                </a:cubicBezTo>
                <a:cubicBezTo>
                  <a:pt x="3080305" y="531838"/>
                  <a:pt x="2822030" y="516671"/>
                  <a:pt x="2661580" y="523220"/>
                </a:cubicBezTo>
                <a:cubicBezTo>
                  <a:pt x="2501130" y="529769"/>
                  <a:pt x="2300645" y="502540"/>
                  <a:pt x="2083246" y="523220"/>
                </a:cubicBezTo>
                <a:cubicBezTo>
                  <a:pt x="1865847" y="543900"/>
                  <a:pt x="1550941" y="534768"/>
                  <a:pt x="1417851" y="523220"/>
                </a:cubicBezTo>
                <a:cubicBezTo>
                  <a:pt x="1284761" y="511672"/>
                  <a:pt x="1087627" y="541135"/>
                  <a:pt x="795986" y="523220"/>
                </a:cubicBezTo>
                <a:cubicBezTo>
                  <a:pt x="504346" y="505305"/>
                  <a:pt x="303604" y="541578"/>
                  <a:pt x="0" y="523220"/>
                </a:cubicBezTo>
                <a:cubicBezTo>
                  <a:pt x="-570" y="273996"/>
                  <a:pt x="11389" y="108059"/>
                  <a:pt x="0" y="0"/>
                </a:cubicBezTo>
                <a:close/>
              </a:path>
              <a:path w="4353051" h="523220" stroke="0" extrusionOk="0">
                <a:moveTo>
                  <a:pt x="0" y="0"/>
                </a:moveTo>
                <a:cubicBezTo>
                  <a:pt x="345671" y="15602"/>
                  <a:pt x="502881" y="31793"/>
                  <a:pt x="708925" y="0"/>
                </a:cubicBezTo>
                <a:cubicBezTo>
                  <a:pt x="914969" y="-31793"/>
                  <a:pt x="1045104" y="-10609"/>
                  <a:pt x="1200198" y="0"/>
                </a:cubicBezTo>
                <a:cubicBezTo>
                  <a:pt x="1355292" y="10609"/>
                  <a:pt x="1601632" y="-27403"/>
                  <a:pt x="1865593" y="0"/>
                </a:cubicBezTo>
                <a:cubicBezTo>
                  <a:pt x="2129554" y="27403"/>
                  <a:pt x="2283103" y="-8213"/>
                  <a:pt x="2487458" y="0"/>
                </a:cubicBezTo>
                <a:cubicBezTo>
                  <a:pt x="2691814" y="8213"/>
                  <a:pt x="2842951" y="-432"/>
                  <a:pt x="3152853" y="0"/>
                </a:cubicBezTo>
                <a:cubicBezTo>
                  <a:pt x="3462755" y="432"/>
                  <a:pt x="3606339" y="-135"/>
                  <a:pt x="3731187" y="0"/>
                </a:cubicBezTo>
                <a:cubicBezTo>
                  <a:pt x="3856035" y="135"/>
                  <a:pt x="4180586" y="-11940"/>
                  <a:pt x="4353051" y="0"/>
                </a:cubicBezTo>
                <a:cubicBezTo>
                  <a:pt x="4341065" y="147266"/>
                  <a:pt x="4330538" y="337758"/>
                  <a:pt x="4353051" y="523220"/>
                </a:cubicBezTo>
                <a:cubicBezTo>
                  <a:pt x="4061912" y="494308"/>
                  <a:pt x="3979835" y="534472"/>
                  <a:pt x="3687656" y="523220"/>
                </a:cubicBezTo>
                <a:cubicBezTo>
                  <a:pt x="3395477" y="511968"/>
                  <a:pt x="3408051" y="513391"/>
                  <a:pt x="3196383" y="523220"/>
                </a:cubicBezTo>
                <a:cubicBezTo>
                  <a:pt x="2984715" y="533049"/>
                  <a:pt x="2877436" y="498386"/>
                  <a:pt x="2661580" y="523220"/>
                </a:cubicBezTo>
                <a:cubicBezTo>
                  <a:pt x="2445724" y="548054"/>
                  <a:pt x="2241660" y="506367"/>
                  <a:pt x="2126776" y="523220"/>
                </a:cubicBezTo>
                <a:cubicBezTo>
                  <a:pt x="2011892" y="540073"/>
                  <a:pt x="1672955" y="511963"/>
                  <a:pt x="1548442" y="523220"/>
                </a:cubicBezTo>
                <a:cubicBezTo>
                  <a:pt x="1423929" y="534477"/>
                  <a:pt x="1268221" y="532261"/>
                  <a:pt x="1057170" y="523220"/>
                </a:cubicBezTo>
                <a:cubicBezTo>
                  <a:pt x="846119" y="514179"/>
                  <a:pt x="229903" y="481438"/>
                  <a:pt x="0" y="523220"/>
                </a:cubicBezTo>
                <a:cubicBezTo>
                  <a:pt x="-920" y="408123"/>
                  <a:pt x="-23939" y="139182"/>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Communicate appropriately</a:t>
            </a:r>
          </a:p>
        </p:txBody>
      </p:sp>
      <p:sp>
        <p:nvSpPr>
          <p:cNvPr id="5" name="TextBox 4">
            <a:extLst>
              <a:ext uri="{FF2B5EF4-FFF2-40B4-BE49-F238E27FC236}">
                <a16:creationId xmlns:a16="http://schemas.microsoft.com/office/drawing/2014/main" id="{D451AD79-2A2E-961D-3F9C-8C2319D9DB52}"/>
              </a:ext>
            </a:extLst>
          </p:cNvPr>
          <p:cNvSpPr txBox="1"/>
          <p:nvPr/>
        </p:nvSpPr>
        <p:spPr>
          <a:xfrm>
            <a:off x="6188988" y="2762585"/>
            <a:ext cx="5469518" cy="2754600"/>
          </a:xfrm>
          <a:custGeom>
            <a:avLst/>
            <a:gdLst>
              <a:gd name="connsiteX0" fmla="*/ 0 w 5469518"/>
              <a:gd name="connsiteY0" fmla="*/ 0 h 2754600"/>
              <a:gd name="connsiteX1" fmla="*/ 574299 w 5469518"/>
              <a:gd name="connsiteY1" fmla="*/ 0 h 2754600"/>
              <a:gd name="connsiteX2" fmla="*/ 1148599 w 5469518"/>
              <a:gd name="connsiteY2" fmla="*/ 0 h 2754600"/>
              <a:gd name="connsiteX3" fmla="*/ 1668203 w 5469518"/>
              <a:gd name="connsiteY3" fmla="*/ 0 h 2754600"/>
              <a:gd name="connsiteX4" fmla="*/ 2187807 w 5469518"/>
              <a:gd name="connsiteY4" fmla="*/ 0 h 2754600"/>
              <a:gd name="connsiteX5" fmla="*/ 2871497 w 5469518"/>
              <a:gd name="connsiteY5" fmla="*/ 0 h 2754600"/>
              <a:gd name="connsiteX6" fmla="*/ 3664577 w 5469518"/>
              <a:gd name="connsiteY6" fmla="*/ 0 h 2754600"/>
              <a:gd name="connsiteX7" fmla="*/ 4402962 w 5469518"/>
              <a:gd name="connsiteY7" fmla="*/ 0 h 2754600"/>
              <a:gd name="connsiteX8" fmla="*/ 5469518 w 5469518"/>
              <a:gd name="connsiteY8" fmla="*/ 0 h 2754600"/>
              <a:gd name="connsiteX9" fmla="*/ 5469518 w 5469518"/>
              <a:gd name="connsiteY9" fmla="*/ 743742 h 2754600"/>
              <a:gd name="connsiteX10" fmla="*/ 5469518 w 5469518"/>
              <a:gd name="connsiteY10" fmla="*/ 1432392 h 2754600"/>
              <a:gd name="connsiteX11" fmla="*/ 5469518 w 5469518"/>
              <a:gd name="connsiteY11" fmla="*/ 2754600 h 2754600"/>
              <a:gd name="connsiteX12" fmla="*/ 4949914 w 5469518"/>
              <a:gd name="connsiteY12" fmla="*/ 2754600 h 2754600"/>
              <a:gd name="connsiteX13" fmla="*/ 4266224 w 5469518"/>
              <a:gd name="connsiteY13" fmla="*/ 2754600 h 2754600"/>
              <a:gd name="connsiteX14" fmla="*/ 3582534 w 5469518"/>
              <a:gd name="connsiteY14" fmla="*/ 2754600 h 2754600"/>
              <a:gd name="connsiteX15" fmla="*/ 3062930 w 5469518"/>
              <a:gd name="connsiteY15" fmla="*/ 2754600 h 2754600"/>
              <a:gd name="connsiteX16" fmla="*/ 2324545 w 5469518"/>
              <a:gd name="connsiteY16" fmla="*/ 2754600 h 2754600"/>
              <a:gd name="connsiteX17" fmla="*/ 1695551 w 5469518"/>
              <a:gd name="connsiteY17" fmla="*/ 2754600 h 2754600"/>
              <a:gd name="connsiteX18" fmla="*/ 1011861 w 5469518"/>
              <a:gd name="connsiteY18" fmla="*/ 2754600 h 2754600"/>
              <a:gd name="connsiteX19" fmla="*/ 0 w 5469518"/>
              <a:gd name="connsiteY19" fmla="*/ 2754600 h 2754600"/>
              <a:gd name="connsiteX20" fmla="*/ 0 w 5469518"/>
              <a:gd name="connsiteY20" fmla="*/ 2148588 h 2754600"/>
              <a:gd name="connsiteX21" fmla="*/ 0 w 5469518"/>
              <a:gd name="connsiteY21" fmla="*/ 1515030 h 2754600"/>
              <a:gd name="connsiteX22" fmla="*/ 0 w 5469518"/>
              <a:gd name="connsiteY22" fmla="*/ 909018 h 2754600"/>
              <a:gd name="connsiteX23" fmla="*/ 0 w 5469518"/>
              <a:gd name="connsiteY23" fmla="*/ 0 h 275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469518" h="2754600" extrusionOk="0">
                <a:moveTo>
                  <a:pt x="0" y="0"/>
                </a:moveTo>
                <a:cubicBezTo>
                  <a:pt x="115956" y="-22437"/>
                  <a:pt x="306895" y="-22482"/>
                  <a:pt x="574299" y="0"/>
                </a:cubicBezTo>
                <a:cubicBezTo>
                  <a:pt x="841703" y="22482"/>
                  <a:pt x="871608" y="9879"/>
                  <a:pt x="1148599" y="0"/>
                </a:cubicBezTo>
                <a:cubicBezTo>
                  <a:pt x="1425590" y="-9879"/>
                  <a:pt x="1542509" y="20235"/>
                  <a:pt x="1668203" y="0"/>
                </a:cubicBezTo>
                <a:cubicBezTo>
                  <a:pt x="1793897" y="-20235"/>
                  <a:pt x="2000439" y="4638"/>
                  <a:pt x="2187807" y="0"/>
                </a:cubicBezTo>
                <a:cubicBezTo>
                  <a:pt x="2375175" y="-4638"/>
                  <a:pt x="2695268" y="7504"/>
                  <a:pt x="2871497" y="0"/>
                </a:cubicBezTo>
                <a:cubicBezTo>
                  <a:pt x="3047726" y="-7504"/>
                  <a:pt x="3457963" y="28675"/>
                  <a:pt x="3664577" y="0"/>
                </a:cubicBezTo>
                <a:cubicBezTo>
                  <a:pt x="3871191" y="-28675"/>
                  <a:pt x="4237946" y="23591"/>
                  <a:pt x="4402962" y="0"/>
                </a:cubicBezTo>
                <a:cubicBezTo>
                  <a:pt x="4567979" y="-23591"/>
                  <a:pt x="4941328" y="-7648"/>
                  <a:pt x="5469518" y="0"/>
                </a:cubicBezTo>
                <a:cubicBezTo>
                  <a:pt x="5480135" y="230011"/>
                  <a:pt x="5505226" y="570098"/>
                  <a:pt x="5469518" y="743742"/>
                </a:cubicBezTo>
                <a:cubicBezTo>
                  <a:pt x="5433810" y="917386"/>
                  <a:pt x="5494267" y="1248737"/>
                  <a:pt x="5469518" y="1432392"/>
                </a:cubicBezTo>
                <a:cubicBezTo>
                  <a:pt x="5444770" y="1616047"/>
                  <a:pt x="5500100" y="2161069"/>
                  <a:pt x="5469518" y="2754600"/>
                </a:cubicBezTo>
                <a:cubicBezTo>
                  <a:pt x="5341086" y="2778165"/>
                  <a:pt x="5114430" y="2734380"/>
                  <a:pt x="4949914" y="2754600"/>
                </a:cubicBezTo>
                <a:cubicBezTo>
                  <a:pt x="4785398" y="2774820"/>
                  <a:pt x="4442034" y="2760400"/>
                  <a:pt x="4266224" y="2754600"/>
                </a:cubicBezTo>
                <a:cubicBezTo>
                  <a:pt x="4090414" y="2748801"/>
                  <a:pt x="3741592" y="2746947"/>
                  <a:pt x="3582534" y="2754600"/>
                </a:cubicBezTo>
                <a:cubicBezTo>
                  <a:pt x="3423476" y="2762254"/>
                  <a:pt x="3265425" y="2777219"/>
                  <a:pt x="3062930" y="2754600"/>
                </a:cubicBezTo>
                <a:cubicBezTo>
                  <a:pt x="2860435" y="2731981"/>
                  <a:pt x="2481463" y="2748625"/>
                  <a:pt x="2324545" y="2754600"/>
                </a:cubicBezTo>
                <a:cubicBezTo>
                  <a:pt x="2167628" y="2760575"/>
                  <a:pt x="2008969" y="2762713"/>
                  <a:pt x="1695551" y="2754600"/>
                </a:cubicBezTo>
                <a:cubicBezTo>
                  <a:pt x="1382133" y="2746487"/>
                  <a:pt x="1195702" y="2736894"/>
                  <a:pt x="1011861" y="2754600"/>
                </a:cubicBezTo>
                <a:cubicBezTo>
                  <a:pt x="828020" y="2772307"/>
                  <a:pt x="429440" y="2707551"/>
                  <a:pt x="0" y="2754600"/>
                </a:cubicBezTo>
                <a:cubicBezTo>
                  <a:pt x="23974" y="2551978"/>
                  <a:pt x="26902" y="2445769"/>
                  <a:pt x="0" y="2148588"/>
                </a:cubicBezTo>
                <a:cubicBezTo>
                  <a:pt x="-26902" y="1851407"/>
                  <a:pt x="8170" y="1816695"/>
                  <a:pt x="0" y="1515030"/>
                </a:cubicBezTo>
                <a:cubicBezTo>
                  <a:pt x="-8170" y="1213365"/>
                  <a:pt x="14108" y="1082546"/>
                  <a:pt x="0" y="909018"/>
                </a:cubicBezTo>
                <a:cubicBezTo>
                  <a:pt x="-14108" y="735490"/>
                  <a:pt x="36322" y="298666"/>
                  <a:pt x="0" y="0"/>
                </a:cubicBezTo>
                <a:close/>
              </a:path>
            </a:pathLst>
          </a:custGeom>
          <a:noFill/>
          <a:ln>
            <a:solidFill>
              <a:srgbClr val="00467F"/>
            </a:solidFill>
            <a:extLst>
              <a:ext uri="{C807C97D-BFC1-408E-A445-0C87EB9F89A2}">
                <ask:lineSketchStyleProps xmlns:ask="http://schemas.microsoft.com/office/drawing/2018/sketchyshapes" sd="2881813275">
                  <a:prstGeom prst="rect">
                    <a:avLst/>
                  </a:prstGeom>
                  <ask:type>
                    <ask:lineSketchFreehand/>
                  </ask:type>
                </ask:lineSketchStyleProps>
              </a:ext>
            </a:extLst>
          </a:ln>
        </p:spPr>
        <p:txBody>
          <a:bodyPr wrap="square" rtlCol="0">
            <a:spAutoFit/>
          </a:bodyPr>
          <a:lstStyle/>
          <a:p>
            <a:pPr marL="0" indent="0">
              <a:buNone/>
            </a:pPr>
            <a:r>
              <a:rPr lang="en-GB" sz="2400" i="1"/>
              <a:t>9.1 </a:t>
            </a:r>
            <a:r>
              <a:rPr lang="en-GB" sz="2100" i="1"/>
              <a:t>You must make sure that your conduct justifies the </a:t>
            </a:r>
            <a:r>
              <a:rPr lang="en-GB" sz="2100" b="1" i="1"/>
              <a:t>public’s trust and confidence </a:t>
            </a:r>
            <a:r>
              <a:rPr lang="en-GB" sz="2100" i="1"/>
              <a:t>in you and your profession. </a:t>
            </a:r>
          </a:p>
          <a:p>
            <a:pPr marL="0" indent="0">
              <a:buNone/>
            </a:pPr>
            <a:endParaRPr lang="en-GB" sz="2000" i="1"/>
          </a:p>
          <a:p>
            <a:pPr marL="0" indent="0">
              <a:buNone/>
            </a:pPr>
            <a:r>
              <a:rPr lang="en-GB" sz="2400" i="1"/>
              <a:t>9.3 </a:t>
            </a:r>
            <a:r>
              <a:rPr lang="en-GB" sz="2100" i="1"/>
              <a:t>You must make take reasonable steps to make sure that any promotional activities you are involved in are </a:t>
            </a:r>
            <a:r>
              <a:rPr lang="en-GB" sz="2100" b="1" i="1"/>
              <a:t>accurate and are not likely to mislead. </a:t>
            </a:r>
          </a:p>
        </p:txBody>
      </p:sp>
      <p:pic>
        <p:nvPicPr>
          <p:cNvPr id="2" name="Graphic 1" descr="Bar chart outline">
            <a:extLst>
              <a:ext uri="{FF2B5EF4-FFF2-40B4-BE49-F238E27FC236}">
                <a16:creationId xmlns:a16="http://schemas.microsoft.com/office/drawing/2014/main" id="{4A264C3B-D836-FFE4-21C7-7F6F79C6797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283676" y="1338250"/>
            <a:ext cx="914400" cy="914400"/>
          </a:xfrm>
          <a:prstGeom prst="rect">
            <a:avLst/>
          </a:prstGeom>
        </p:spPr>
      </p:pic>
      <p:pic>
        <p:nvPicPr>
          <p:cNvPr id="77" name="Graphic 76" descr="Pie chart with solid fill">
            <a:extLst>
              <a:ext uri="{FF2B5EF4-FFF2-40B4-BE49-F238E27FC236}">
                <a16:creationId xmlns:a16="http://schemas.microsoft.com/office/drawing/2014/main" id="{F5A10563-A40F-DF31-2D06-1C37E7742E5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012447" y="423850"/>
            <a:ext cx="914400" cy="914400"/>
          </a:xfrm>
          <a:prstGeom prst="rect">
            <a:avLst/>
          </a:prstGeom>
        </p:spPr>
      </p:pic>
      <p:pic>
        <p:nvPicPr>
          <p:cNvPr id="17" name="Graphic 16" descr="Classroom with solid fill">
            <a:extLst>
              <a:ext uri="{FF2B5EF4-FFF2-40B4-BE49-F238E27FC236}">
                <a16:creationId xmlns:a16="http://schemas.microsoft.com/office/drawing/2014/main" id="{1CBB2BF8-068E-77D4-7255-CCD5096F003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794652" y="251116"/>
            <a:ext cx="914400" cy="914400"/>
          </a:xfrm>
          <a:prstGeom prst="rect">
            <a:avLst/>
          </a:prstGeom>
        </p:spPr>
      </p:pic>
    </p:spTree>
    <p:extLst>
      <p:ext uri="{BB962C8B-B14F-4D97-AF65-F5344CB8AC3E}">
        <p14:creationId xmlns:p14="http://schemas.microsoft.com/office/powerpoint/2010/main" val="1316856053"/>
      </p:ext>
    </p:extLst>
  </p:cSld>
  <p:clrMapOvr>
    <a:masterClrMapping/>
  </p:clrMapOvr>
  <mc:AlternateContent xmlns:mc="http://schemas.openxmlformats.org/markup-compatibility/2006" xmlns:p14="http://schemas.microsoft.com/office/powerpoint/2010/main">
    <mc:Choice Requires="p14">
      <p:transition spd="slow" p14:dur="2000" advTm="52531"/>
    </mc:Choice>
    <mc:Fallback xmlns="">
      <p:transition spd="slow" advTm="5253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92BCDF6-FE37-2F39-FAA7-DA11795933DC}"/>
              </a:ext>
            </a:extLst>
          </p:cNvPr>
          <p:cNvPicPr>
            <a:picLocks noChangeAspect="1"/>
          </p:cNvPicPr>
          <p:nvPr/>
        </p:nvPicPr>
        <p:blipFill>
          <a:blip r:embed="rId3"/>
          <a:stretch>
            <a:fillRect/>
          </a:stretch>
        </p:blipFill>
        <p:spPr>
          <a:xfrm>
            <a:off x="7266214" y="365125"/>
            <a:ext cx="4191000" cy="1162050"/>
          </a:xfrm>
          <a:prstGeom prst="rect">
            <a:avLst/>
          </a:prstGeom>
        </p:spPr>
      </p:pic>
      <p:sp>
        <p:nvSpPr>
          <p:cNvPr id="7" name="Title 1">
            <a:extLst>
              <a:ext uri="{FF2B5EF4-FFF2-40B4-BE49-F238E27FC236}">
                <a16:creationId xmlns:a16="http://schemas.microsoft.com/office/drawing/2014/main" id="{A5824FB6-F975-515A-194A-252CC0EDA89B}"/>
              </a:ext>
            </a:extLst>
          </p:cNvPr>
          <p:cNvSpPr>
            <a:spLocks noGrp="1"/>
          </p:cNvSpPr>
          <p:nvPr>
            <p:ph type="title"/>
          </p:nvPr>
        </p:nvSpPr>
        <p:spPr>
          <a:xfrm>
            <a:off x="481739" y="287633"/>
            <a:ext cx="4648200" cy="1325563"/>
          </a:xfrm>
        </p:spPr>
        <p:txBody>
          <a:bodyPr>
            <a:normAutofit/>
          </a:bodyPr>
          <a:lstStyle/>
          <a:p>
            <a:r>
              <a:rPr lang="en-GB" sz="3200" b="1">
                <a:solidFill>
                  <a:srgbClr val="00467F"/>
                </a:solidFill>
              </a:rPr>
              <a:t>Standards of conduct performance and ethics:</a:t>
            </a:r>
            <a:endParaRPr lang="en-GB" sz="3200" b="1">
              <a:solidFill>
                <a:srgbClr val="00467F"/>
              </a:solidFill>
              <a:cs typeface="Calibri Light"/>
            </a:endParaRPr>
          </a:p>
        </p:txBody>
      </p:sp>
      <p:sp>
        <p:nvSpPr>
          <p:cNvPr id="10" name="TextBox 9">
            <a:extLst>
              <a:ext uri="{FF2B5EF4-FFF2-40B4-BE49-F238E27FC236}">
                <a16:creationId xmlns:a16="http://schemas.microsoft.com/office/drawing/2014/main" id="{3259D547-F97E-2662-B82F-818C99EED36E}"/>
              </a:ext>
            </a:extLst>
          </p:cNvPr>
          <p:cNvSpPr txBox="1"/>
          <p:nvPr/>
        </p:nvSpPr>
        <p:spPr>
          <a:xfrm>
            <a:off x="636723" y="2881237"/>
            <a:ext cx="3873285" cy="523220"/>
          </a:xfrm>
          <a:custGeom>
            <a:avLst/>
            <a:gdLst>
              <a:gd name="connsiteX0" fmla="*/ 0 w 3873285"/>
              <a:gd name="connsiteY0" fmla="*/ 0 h 523220"/>
              <a:gd name="connsiteX1" fmla="*/ 529349 w 3873285"/>
              <a:gd name="connsiteY1" fmla="*/ 0 h 523220"/>
              <a:gd name="connsiteX2" fmla="*/ 1058698 w 3873285"/>
              <a:gd name="connsiteY2" fmla="*/ 0 h 523220"/>
              <a:gd name="connsiteX3" fmla="*/ 1626780 w 3873285"/>
              <a:gd name="connsiteY3" fmla="*/ 0 h 523220"/>
              <a:gd name="connsiteX4" fmla="*/ 2233594 w 3873285"/>
              <a:gd name="connsiteY4" fmla="*/ 0 h 523220"/>
              <a:gd name="connsiteX5" fmla="*/ 2917875 w 3873285"/>
              <a:gd name="connsiteY5" fmla="*/ 0 h 523220"/>
              <a:gd name="connsiteX6" fmla="*/ 3873285 w 3873285"/>
              <a:gd name="connsiteY6" fmla="*/ 0 h 523220"/>
              <a:gd name="connsiteX7" fmla="*/ 3873285 w 3873285"/>
              <a:gd name="connsiteY7" fmla="*/ 523220 h 523220"/>
              <a:gd name="connsiteX8" fmla="*/ 3343936 w 3873285"/>
              <a:gd name="connsiteY8" fmla="*/ 523220 h 523220"/>
              <a:gd name="connsiteX9" fmla="*/ 2775854 w 3873285"/>
              <a:gd name="connsiteY9" fmla="*/ 523220 h 523220"/>
              <a:gd name="connsiteX10" fmla="*/ 2091574 w 3873285"/>
              <a:gd name="connsiteY10" fmla="*/ 523220 h 523220"/>
              <a:gd name="connsiteX11" fmla="*/ 1562225 w 3873285"/>
              <a:gd name="connsiteY11" fmla="*/ 523220 h 523220"/>
              <a:gd name="connsiteX12" fmla="*/ 916677 w 3873285"/>
              <a:gd name="connsiteY12" fmla="*/ 523220 h 523220"/>
              <a:gd name="connsiteX13" fmla="*/ 0 w 3873285"/>
              <a:gd name="connsiteY13" fmla="*/ 523220 h 523220"/>
              <a:gd name="connsiteX14" fmla="*/ 0 w 3873285"/>
              <a:gd name="connsiteY14"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73285" h="523220" fill="none" extrusionOk="0">
                <a:moveTo>
                  <a:pt x="0" y="0"/>
                </a:moveTo>
                <a:cubicBezTo>
                  <a:pt x="173673" y="-19069"/>
                  <a:pt x="310949" y="20439"/>
                  <a:pt x="529349" y="0"/>
                </a:cubicBezTo>
                <a:cubicBezTo>
                  <a:pt x="747749" y="-20439"/>
                  <a:pt x="811083" y="22291"/>
                  <a:pt x="1058698" y="0"/>
                </a:cubicBezTo>
                <a:cubicBezTo>
                  <a:pt x="1306313" y="-22291"/>
                  <a:pt x="1485958" y="2659"/>
                  <a:pt x="1626780" y="0"/>
                </a:cubicBezTo>
                <a:cubicBezTo>
                  <a:pt x="1767602" y="-2659"/>
                  <a:pt x="1941415" y="1840"/>
                  <a:pt x="2233594" y="0"/>
                </a:cubicBezTo>
                <a:cubicBezTo>
                  <a:pt x="2525773" y="-1840"/>
                  <a:pt x="2621902" y="33311"/>
                  <a:pt x="2917875" y="0"/>
                </a:cubicBezTo>
                <a:cubicBezTo>
                  <a:pt x="3213848" y="-33311"/>
                  <a:pt x="3498262" y="-46272"/>
                  <a:pt x="3873285" y="0"/>
                </a:cubicBezTo>
                <a:cubicBezTo>
                  <a:pt x="3876576" y="249285"/>
                  <a:pt x="3847616" y="292491"/>
                  <a:pt x="3873285" y="523220"/>
                </a:cubicBezTo>
                <a:cubicBezTo>
                  <a:pt x="3688071" y="537939"/>
                  <a:pt x="3487663" y="505464"/>
                  <a:pt x="3343936" y="523220"/>
                </a:cubicBezTo>
                <a:cubicBezTo>
                  <a:pt x="3200209" y="540976"/>
                  <a:pt x="2979551" y="508023"/>
                  <a:pt x="2775854" y="523220"/>
                </a:cubicBezTo>
                <a:cubicBezTo>
                  <a:pt x="2572157" y="538417"/>
                  <a:pt x="2316835" y="502332"/>
                  <a:pt x="2091574" y="523220"/>
                </a:cubicBezTo>
                <a:cubicBezTo>
                  <a:pt x="1866313" y="544108"/>
                  <a:pt x="1809316" y="523465"/>
                  <a:pt x="1562225" y="523220"/>
                </a:cubicBezTo>
                <a:cubicBezTo>
                  <a:pt x="1315134" y="522975"/>
                  <a:pt x="1125110" y="529134"/>
                  <a:pt x="916677" y="523220"/>
                </a:cubicBezTo>
                <a:cubicBezTo>
                  <a:pt x="708244" y="517306"/>
                  <a:pt x="416096" y="541808"/>
                  <a:pt x="0" y="523220"/>
                </a:cubicBezTo>
                <a:cubicBezTo>
                  <a:pt x="18248" y="407061"/>
                  <a:pt x="20970" y="155709"/>
                  <a:pt x="0" y="0"/>
                </a:cubicBezTo>
                <a:close/>
              </a:path>
              <a:path w="3873285" h="523220" stroke="0" extrusionOk="0">
                <a:moveTo>
                  <a:pt x="0" y="0"/>
                </a:moveTo>
                <a:cubicBezTo>
                  <a:pt x="153626" y="-29097"/>
                  <a:pt x="383893" y="-1454"/>
                  <a:pt x="723013" y="0"/>
                </a:cubicBezTo>
                <a:cubicBezTo>
                  <a:pt x="1062133" y="1454"/>
                  <a:pt x="1116470" y="-1348"/>
                  <a:pt x="1252362" y="0"/>
                </a:cubicBezTo>
                <a:cubicBezTo>
                  <a:pt x="1388254" y="1348"/>
                  <a:pt x="1598985" y="22190"/>
                  <a:pt x="1936643" y="0"/>
                </a:cubicBezTo>
                <a:cubicBezTo>
                  <a:pt x="2274301" y="-22190"/>
                  <a:pt x="2347656" y="-28259"/>
                  <a:pt x="2582190" y="0"/>
                </a:cubicBezTo>
                <a:cubicBezTo>
                  <a:pt x="2816724" y="28259"/>
                  <a:pt x="3097434" y="2821"/>
                  <a:pt x="3266470" y="0"/>
                </a:cubicBezTo>
                <a:cubicBezTo>
                  <a:pt x="3435506" y="-2821"/>
                  <a:pt x="3721003" y="-18629"/>
                  <a:pt x="3873285" y="0"/>
                </a:cubicBezTo>
                <a:cubicBezTo>
                  <a:pt x="3886254" y="249195"/>
                  <a:pt x="3854492" y="355686"/>
                  <a:pt x="3873285" y="523220"/>
                </a:cubicBezTo>
                <a:cubicBezTo>
                  <a:pt x="3667984" y="491536"/>
                  <a:pt x="3295928" y="496593"/>
                  <a:pt x="3150272" y="523220"/>
                </a:cubicBezTo>
                <a:cubicBezTo>
                  <a:pt x="3004616" y="549847"/>
                  <a:pt x="2689366" y="510447"/>
                  <a:pt x="2543457" y="523220"/>
                </a:cubicBezTo>
                <a:cubicBezTo>
                  <a:pt x="2397548" y="535993"/>
                  <a:pt x="2222541" y="504191"/>
                  <a:pt x="2014108" y="523220"/>
                </a:cubicBezTo>
                <a:cubicBezTo>
                  <a:pt x="1805675" y="542249"/>
                  <a:pt x="1671248" y="534872"/>
                  <a:pt x="1446026" y="523220"/>
                </a:cubicBezTo>
                <a:cubicBezTo>
                  <a:pt x="1220804" y="511568"/>
                  <a:pt x="1018838" y="529240"/>
                  <a:pt x="877945" y="523220"/>
                </a:cubicBezTo>
                <a:cubicBezTo>
                  <a:pt x="737052" y="517200"/>
                  <a:pt x="434165" y="502233"/>
                  <a:pt x="0" y="523220"/>
                </a:cubicBezTo>
                <a:cubicBezTo>
                  <a:pt x="24860" y="405217"/>
                  <a:pt x="14985" y="146536"/>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Maintain confidentiality</a:t>
            </a:r>
          </a:p>
        </p:txBody>
      </p:sp>
      <p:sp>
        <p:nvSpPr>
          <p:cNvPr id="12" name="TextBox 11">
            <a:extLst>
              <a:ext uri="{FF2B5EF4-FFF2-40B4-BE49-F238E27FC236}">
                <a16:creationId xmlns:a16="http://schemas.microsoft.com/office/drawing/2014/main" id="{A9669544-6C2B-9DAA-25BC-7540CFB9D4B4}"/>
              </a:ext>
            </a:extLst>
          </p:cNvPr>
          <p:cNvSpPr txBox="1"/>
          <p:nvPr/>
        </p:nvSpPr>
        <p:spPr>
          <a:xfrm>
            <a:off x="636724" y="3899080"/>
            <a:ext cx="3873284" cy="523220"/>
          </a:xfrm>
          <a:custGeom>
            <a:avLst/>
            <a:gdLst>
              <a:gd name="connsiteX0" fmla="*/ 0 w 3873284"/>
              <a:gd name="connsiteY0" fmla="*/ 0 h 523220"/>
              <a:gd name="connsiteX1" fmla="*/ 529349 w 3873284"/>
              <a:gd name="connsiteY1" fmla="*/ 0 h 523220"/>
              <a:gd name="connsiteX2" fmla="*/ 1058698 w 3873284"/>
              <a:gd name="connsiteY2" fmla="*/ 0 h 523220"/>
              <a:gd name="connsiteX3" fmla="*/ 1626779 w 3873284"/>
              <a:gd name="connsiteY3" fmla="*/ 0 h 523220"/>
              <a:gd name="connsiteX4" fmla="*/ 2233594 w 3873284"/>
              <a:gd name="connsiteY4" fmla="*/ 0 h 523220"/>
              <a:gd name="connsiteX5" fmla="*/ 2917874 w 3873284"/>
              <a:gd name="connsiteY5" fmla="*/ 0 h 523220"/>
              <a:gd name="connsiteX6" fmla="*/ 3873284 w 3873284"/>
              <a:gd name="connsiteY6" fmla="*/ 0 h 523220"/>
              <a:gd name="connsiteX7" fmla="*/ 3873284 w 3873284"/>
              <a:gd name="connsiteY7" fmla="*/ 523220 h 523220"/>
              <a:gd name="connsiteX8" fmla="*/ 3343935 w 3873284"/>
              <a:gd name="connsiteY8" fmla="*/ 523220 h 523220"/>
              <a:gd name="connsiteX9" fmla="*/ 2775854 w 3873284"/>
              <a:gd name="connsiteY9" fmla="*/ 523220 h 523220"/>
              <a:gd name="connsiteX10" fmla="*/ 2091573 w 3873284"/>
              <a:gd name="connsiteY10" fmla="*/ 523220 h 523220"/>
              <a:gd name="connsiteX11" fmla="*/ 1562225 w 3873284"/>
              <a:gd name="connsiteY11" fmla="*/ 523220 h 523220"/>
              <a:gd name="connsiteX12" fmla="*/ 916677 w 3873284"/>
              <a:gd name="connsiteY12" fmla="*/ 523220 h 523220"/>
              <a:gd name="connsiteX13" fmla="*/ 0 w 3873284"/>
              <a:gd name="connsiteY13" fmla="*/ 523220 h 523220"/>
              <a:gd name="connsiteX14" fmla="*/ 0 w 3873284"/>
              <a:gd name="connsiteY14"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73284" h="523220" fill="none" extrusionOk="0">
                <a:moveTo>
                  <a:pt x="0" y="0"/>
                </a:moveTo>
                <a:cubicBezTo>
                  <a:pt x="173673" y="-19069"/>
                  <a:pt x="310949" y="20439"/>
                  <a:pt x="529349" y="0"/>
                </a:cubicBezTo>
                <a:cubicBezTo>
                  <a:pt x="747749" y="-20439"/>
                  <a:pt x="811083" y="22291"/>
                  <a:pt x="1058698" y="0"/>
                </a:cubicBezTo>
                <a:cubicBezTo>
                  <a:pt x="1306313" y="-22291"/>
                  <a:pt x="1486496" y="7527"/>
                  <a:pt x="1626779" y="0"/>
                </a:cubicBezTo>
                <a:cubicBezTo>
                  <a:pt x="1767062" y="-7527"/>
                  <a:pt x="1939846" y="-2129"/>
                  <a:pt x="2233594" y="0"/>
                </a:cubicBezTo>
                <a:cubicBezTo>
                  <a:pt x="2527342" y="2129"/>
                  <a:pt x="2627746" y="-32745"/>
                  <a:pt x="2917874" y="0"/>
                </a:cubicBezTo>
                <a:cubicBezTo>
                  <a:pt x="3208002" y="32745"/>
                  <a:pt x="3498261" y="-46272"/>
                  <a:pt x="3873284" y="0"/>
                </a:cubicBezTo>
                <a:cubicBezTo>
                  <a:pt x="3876575" y="249285"/>
                  <a:pt x="3847615" y="292491"/>
                  <a:pt x="3873284" y="523220"/>
                </a:cubicBezTo>
                <a:cubicBezTo>
                  <a:pt x="3688070" y="537939"/>
                  <a:pt x="3487662" y="505464"/>
                  <a:pt x="3343935" y="523220"/>
                </a:cubicBezTo>
                <a:cubicBezTo>
                  <a:pt x="3200208" y="540976"/>
                  <a:pt x="2972960" y="501432"/>
                  <a:pt x="2775854" y="523220"/>
                </a:cubicBezTo>
                <a:cubicBezTo>
                  <a:pt x="2578748" y="545008"/>
                  <a:pt x="2319191" y="503411"/>
                  <a:pt x="2091573" y="523220"/>
                </a:cubicBezTo>
                <a:cubicBezTo>
                  <a:pt x="1863955" y="543029"/>
                  <a:pt x="1801605" y="519288"/>
                  <a:pt x="1562225" y="523220"/>
                </a:cubicBezTo>
                <a:cubicBezTo>
                  <a:pt x="1322845" y="527152"/>
                  <a:pt x="1125110" y="529134"/>
                  <a:pt x="916677" y="523220"/>
                </a:cubicBezTo>
                <a:cubicBezTo>
                  <a:pt x="708244" y="517306"/>
                  <a:pt x="416096" y="541808"/>
                  <a:pt x="0" y="523220"/>
                </a:cubicBezTo>
                <a:cubicBezTo>
                  <a:pt x="18248" y="407061"/>
                  <a:pt x="20970" y="155709"/>
                  <a:pt x="0" y="0"/>
                </a:cubicBezTo>
                <a:close/>
              </a:path>
              <a:path w="3873284" h="523220" stroke="0" extrusionOk="0">
                <a:moveTo>
                  <a:pt x="0" y="0"/>
                </a:moveTo>
                <a:cubicBezTo>
                  <a:pt x="153626" y="-29097"/>
                  <a:pt x="383893" y="-1454"/>
                  <a:pt x="723013" y="0"/>
                </a:cubicBezTo>
                <a:cubicBezTo>
                  <a:pt x="1062133" y="1454"/>
                  <a:pt x="1116470" y="-1348"/>
                  <a:pt x="1252362" y="0"/>
                </a:cubicBezTo>
                <a:cubicBezTo>
                  <a:pt x="1388254" y="1348"/>
                  <a:pt x="1599791" y="26190"/>
                  <a:pt x="1936642" y="0"/>
                </a:cubicBezTo>
                <a:cubicBezTo>
                  <a:pt x="2273493" y="-26190"/>
                  <a:pt x="2347655" y="-28259"/>
                  <a:pt x="2582189" y="0"/>
                </a:cubicBezTo>
                <a:cubicBezTo>
                  <a:pt x="2816723" y="28259"/>
                  <a:pt x="3096289" y="-3204"/>
                  <a:pt x="3266470" y="0"/>
                </a:cubicBezTo>
                <a:cubicBezTo>
                  <a:pt x="3436651" y="3204"/>
                  <a:pt x="3722763" y="-17195"/>
                  <a:pt x="3873284" y="0"/>
                </a:cubicBezTo>
                <a:cubicBezTo>
                  <a:pt x="3886253" y="249195"/>
                  <a:pt x="3854491" y="355686"/>
                  <a:pt x="3873284" y="523220"/>
                </a:cubicBezTo>
                <a:cubicBezTo>
                  <a:pt x="3667983" y="491536"/>
                  <a:pt x="3295927" y="496593"/>
                  <a:pt x="3150271" y="523220"/>
                </a:cubicBezTo>
                <a:cubicBezTo>
                  <a:pt x="3004615" y="549847"/>
                  <a:pt x="2689365" y="510447"/>
                  <a:pt x="2543456" y="523220"/>
                </a:cubicBezTo>
                <a:cubicBezTo>
                  <a:pt x="2397547" y="535993"/>
                  <a:pt x="2219084" y="502220"/>
                  <a:pt x="2014108" y="523220"/>
                </a:cubicBezTo>
                <a:cubicBezTo>
                  <a:pt x="1809132" y="544220"/>
                  <a:pt x="1671248" y="534872"/>
                  <a:pt x="1446026" y="523220"/>
                </a:cubicBezTo>
                <a:cubicBezTo>
                  <a:pt x="1220804" y="511568"/>
                  <a:pt x="1019855" y="534847"/>
                  <a:pt x="877944" y="523220"/>
                </a:cubicBezTo>
                <a:cubicBezTo>
                  <a:pt x="736033" y="511593"/>
                  <a:pt x="429887" y="498716"/>
                  <a:pt x="0" y="523220"/>
                </a:cubicBezTo>
                <a:cubicBezTo>
                  <a:pt x="24860" y="405217"/>
                  <a:pt x="14985" y="146536"/>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Honest and trustworthy</a:t>
            </a:r>
          </a:p>
        </p:txBody>
      </p:sp>
      <p:sp>
        <p:nvSpPr>
          <p:cNvPr id="13" name="TextBox 12">
            <a:extLst>
              <a:ext uri="{FF2B5EF4-FFF2-40B4-BE49-F238E27FC236}">
                <a16:creationId xmlns:a16="http://schemas.microsoft.com/office/drawing/2014/main" id="{ECFAF2A0-D286-91D0-FAFD-36CA9B853447}"/>
              </a:ext>
            </a:extLst>
          </p:cNvPr>
          <p:cNvSpPr txBox="1"/>
          <p:nvPr/>
        </p:nvSpPr>
        <p:spPr>
          <a:xfrm>
            <a:off x="636724" y="4870671"/>
            <a:ext cx="3873284" cy="523220"/>
          </a:xfrm>
          <a:custGeom>
            <a:avLst/>
            <a:gdLst>
              <a:gd name="connsiteX0" fmla="*/ 0 w 3873284"/>
              <a:gd name="connsiteY0" fmla="*/ 0 h 523220"/>
              <a:gd name="connsiteX1" fmla="*/ 529349 w 3873284"/>
              <a:gd name="connsiteY1" fmla="*/ 0 h 523220"/>
              <a:gd name="connsiteX2" fmla="*/ 1058698 w 3873284"/>
              <a:gd name="connsiteY2" fmla="*/ 0 h 523220"/>
              <a:gd name="connsiteX3" fmla="*/ 1626779 w 3873284"/>
              <a:gd name="connsiteY3" fmla="*/ 0 h 523220"/>
              <a:gd name="connsiteX4" fmla="*/ 2233594 w 3873284"/>
              <a:gd name="connsiteY4" fmla="*/ 0 h 523220"/>
              <a:gd name="connsiteX5" fmla="*/ 2917874 w 3873284"/>
              <a:gd name="connsiteY5" fmla="*/ 0 h 523220"/>
              <a:gd name="connsiteX6" fmla="*/ 3873284 w 3873284"/>
              <a:gd name="connsiteY6" fmla="*/ 0 h 523220"/>
              <a:gd name="connsiteX7" fmla="*/ 3873284 w 3873284"/>
              <a:gd name="connsiteY7" fmla="*/ 523220 h 523220"/>
              <a:gd name="connsiteX8" fmla="*/ 3343935 w 3873284"/>
              <a:gd name="connsiteY8" fmla="*/ 523220 h 523220"/>
              <a:gd name="connsiteX9" fmla="*/ 2775854 w 3873284"/>
              <a:gd name="connsiteY9" fmla="*/ 523220 h 523220"/>
              <a:gd name="connsiteX10" fmla="*/ 2091573 w 3873284"/>
              <a:gd name="connsiteY10" fmla="*/ 523220 h 523220"/>
              <a:gd name="connsiteX11" fmla="*/ 1562225 w 3873284"/>
              <a:gd name="connsiteY11" fmla="*/ 523220 h 523220"/>
              <a:gd name="connsiteX12" fmla="*/ 916677 w 3873284"/>
              <a:gd name="connsiteY12" fmla="*/ 523220 h 523220"/>
              <a:gd name="connsiteX13" fmla="*/ 0 w 3873284"/>
              <a:gd name="connsiteY13" fmla="*/ 523220 h 523220"/>
              <a:gd name="connsiteX14" fmla="*/ 0 w 3873284"/>
              <a:gd name="connsiteY14"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73284" h="523220" fill="none" extrusionOk="0">
                <a:moveTo>
                  <a:pt x="0" y="0"/>
                </a:moveTo>
                <a:cubicBezTo>
                  <a:pt x="173673" y="-19069"/>
                  <a:pt x="310949" y="20439"/>
                  <a:pt x="529349" y="0"/>
                </a:cubicBezTo>
                <a:cubicBezTo>
                  <a:pt x="747749" y="-20439"/>
                  <a:pt x="811083" y="22291"/>
                  <a:pt x="1058698" y="0"/>
                </a:cubicBezTo>
                <a:cubicBezTo>
                  <a:pt x="1306313" y="-22291"/>
                  <a:pt x="1486496" y="7527"/>
                  <a:pt x="1626779" y="0"/>
                </a:cubicBezTo>
                <a:cubicBezTo>
                  <a:pt x="1767062" y="-7527"/>
                  <a:pt x="1939846" y="-2129"/>
                  <a:pt x="2233594" y="0"/>
                </a:cubicBezTo>
                <a:cubicBezTo>
                  <a:pt x="2527342" y="2129"/>
                  <a:pt x="2627746" y="-32745"/>
                  <a:pt x="2917874" y="0"/>
                </a:cubicBezTo>
                <a:cubicBezTo>
                  <a:pt x="3208002" y="32745"/>
                  <a:pt x="3498261" y="-46272"/>
                  <a:pt x="3873284" y="0"/>
                </a:cubicBezTo>
                <a:cubicBezTo>
                  <a:pt x="3876575" y="249285"/>
                  <a:pt x="3847615" y="292491"/>
                  <a:pt x="3873284" y="523220"/>
                </a:cubicBezTo>
                <a:cubicBezTo>
                  <a:pt x="3688070" y="537939"/>
                  <a:pt x="3487662" y="505464"/>
                  <a:pt x="3343935" y="523220"/>
                </a:cubicBezTo>
                <a:cubicBezTo>
                  <a:pt x="3200208" y="540976"/>
                  <a:pt x="2972960" y="501432"/>
                  <a:pt x="2775854" y="523220"/>
                </a:cubicBezTo>
                <a:cubicBezTo>
                  <a:pt x="2578748" y="545008"/>
                  <a:pt x="2319191" y="503411"/>
                  <a:pt x="2091573" y="523220"/>
                </a:cubicBezTo>
                <a:cubicBezTo>
                  <a:pt x="1863955" y="543029"/>
                  <a:pt x="1801605" y="519288"/>
                  <a:pt x="1562225" y="523220"/>
                </a:cubicBezTo>
                <a:cubicBezTo>
                  <a:pt x="1322845" y="527152"/>
                  <a:pt x="1125110" y="529134"/>
                  <a:pt x="916677" y="523220"/>
                </a:cubicBezTo>
                <a:cubicBezTo>
                  <a:pt x="708244" y="517306"/>
                  <a:pt x="416096" y="541808"/>
                  <a:pt x="0" y="523220"/>
                </a:cubicBezTo>
                <a:cubicBezTo>
                  <a:pt x="18248" y="407061"/>
                  <a:pt x="20970" y="155709"/>
                  <a:pt x="0" y="0"/>
                </a:cubicBezTo>
                <a:close/>
              </a:path>
              <a:path w="3873284" h="523220" stroke="0" extrusionOk="0">
                <a:moveTo>
                  <a:pt x="0" y="0"/>
                </a:moveTo>
                <a:cubicBezTo>
                  <a:pt x="153626" y="-29097"/>
                  <a:pt x="383893" y="-1454"/>
                  <a:pt x="723013" y="0"/>
                </a:cubicBezTo>
                <a:cubicBezTo>
                  <a:pt x="1062133" y="1454"/>
                  <a:pt x="1116470" y="-1348"/>
                  <a:pt x="1252362" y="0"/>
                </a:cubicBezTo>
                <a:cubicBezTo>
                  <a:pt x="1388254" y="1348"/>
                  <a:pt x="1599791" y="26190"/>
                  <a:pt x="1936642" y="0"/>
                </a:cubicBezTo>
                <a:cubicBezTo>
                  <a:pt x="2273493" y="-26190"/>
                  <a:pt x="2347655" y="-28259"/>
                  <a:pt x="2582189" y="0"/>
                </a:cubicBezTo>
                <a:cubicBezTo>
                  <a:pt x="2816723" y="28259"/>
                  <a:pt x="3096289" y="-3204"/>
                  <a:pt x="3266470" y="0"/>
                </a:cubicBezTo>
                <a:cubicBezTo>
                  <a:pt x="3436651" y="3204"/>
                  <a:pt x="3722763" y="-17195"/>
                  <a:pt x="3873284" y="0"/>
                </a:cubicBezTo>
                <a:cubicBezTo>
                  <a:pt x="3886253" y="249195"/>
                  <a:pt x="3854491" y="355686"/>
                  <a:pt x="3873284" y="523220"/>
                </a:cubicBezTo>
                <a:cubicBezTo>
                  <a:pt x="3667983" y="491536"/>
                  <a:pt x="3295927" y="496593"/>
                  <a:pt x="3150271" y="523220"/>
                </a:cubicBezTo>
                <a:cubicBezTo>
                  <a:pt x="3004615" y="549847"/>
                  <a:pt x="2689365" y="510447"/>
                  <a:pt x="2543456" y="523220"/>
                </a:cubicBezTo>
                <a:cubicBezTo>
                  <a:pt x="2397547" y="535993"/>
                  <a:pt x="2219084" y="502220"/>
                  <a:pt x="2014108" y="523220"/>
                </a:cubicBezTo>
                <a:cubicBezTo>
                  <a:pt x="1809132" y="544220"/>
                  <a:pt x="1671248" y="534872"/>
                  <a:pt x="1446026" y="523220"/>
                </a:cubicBezTo>
                <a:cubicBezTo>
                  <a:pt x="1220804" y="511568"/>
                  <a:pt x="1019855" y="534847"/>
                  <a:pt x="877944" y="523220"/>
                </a:cubicBezTo>
                <a:cubicBezTo>
                  <a:pt x="736033" y="511593"/>
                  <a:pt x="429887" y="498716"/>
                  <a:pt x="0" y="523220"/>
                </a:cubicBezTo>
                <a:cubicBezTo>
                  <a:pt x="24860" y="405217"/>
                  <a:pt x="14985" y="146536"/>
                  <a:pt x="0" y="0"/>
                </a:cubicBezTo>
                <a:close/>
              </a:path>
            </a:pathLst>
          </a:custGeom>
          <a:solidFill>
            <a:srgbClr val="00467F"/>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Challenge Discrimination</a:t>
            </a:r>
          </a:p>
        </p:txBody>
      </p:sp>
      <p:sp>
        <p:nvSpPr>
          <p:cNvPr id="14" name="TextBox 13">
            <a:extLst>
              <a:ext uri="{FF2B5EF4-FFF2-40B4-BE49-F238E27FC236}">
                <a16:creationId xmlns:a16="http://schemas.microsoft.com/office/drawing/2014/main" id="{BEB6C9C2-BCF6-C217-1921-600F466A205B}"/>
              </a:ext>
            </a:extLst>
          </p:cNvPr>
          <p:cNvSpPr txBox="1"/>
          <p:nvPr/>
        </p:nvSpPr>
        <p:spPr>
          <a:xfrm>
            <a:off x="636724" y="5842262"/>
            <a:ext cx="5184090" cy="523220"/>
          </a:xfrm>
          <a:custGeom>
            <a:avLst/>
            <a:gdLst>
              <a:gd name="connsiteX0" fmla="*/ 0 w 5184090"/>
              <a:gd name="connsiteY0" fmla="*/ 0 h 523220"/>
              <a:gd name="connsiteX1" fmla="*/ 544329 w 5184090"/>
              <a:gd name="connsiteY1" fmla="*/ 0 h 523220"/>
              <a:gd name="connsiteX2" fmla="*/ 1244182 w 5184090"/>
              <a:gd name="connsiteY2" fmla="*/ 0 h 523220"/>
              <a:gd name="connsiteX3" fmla="*/ 1995875 w 5184090"/>
              <a:gd name="connsiteY3" fmla="*/ 0 h 523220"/>
              <a:gd name="connsiteX4" fmla="*/ 2747568 w 5184090"/>
              <a:gd name="connsiteY4" fmla="*/ 0 h 523220"/>
              <a:gd name="connsiteX5" fmla="*/ 3447420 w 5184090"/>
              <a:gd name="connsiteY5" fmla="*/ 0 h 523220"/>
              <a:gd name="connsiteX6" fmla="*/ 4043590 w 5184090"/>
              <a:gd name="connsiteY6" fmla="*/ 0 h 523220"/>
              <a:gd name="connsiteX7" fmla="*/ 5184090 w 5184090"/>
              <a:gd name="connsiteY7" fmla="*/ 0 h 523220"/>
              <a:gd name="connsiteX8" fmla="*/ 5184090 w 5184090"/>
              <a:gd name="connsiteY8" fmla="*/ 523220 h 523220"/>
              <a:gd name="connsiteX9" fmla="*/ 4587920 w 5184090"/>
              <a:gd name="connsiteY9" fmla="*/ 523220 h 523220"/>
              <a:gd name="connsiteX10" fmla="*/ 3888068 w 5184090"/>
              <a:gd name="connsiteY10" fmla="*/ 523220 h 523220"/>
              <a:gd name="connsiteX11" fmla="*/ 3240056 w 5184090"/>
              <a:gd name="connsiteY11" fmla="*/ 523220 h 523220"/>
              <a:gd name="connsiteX12" fmla="*/ 2747568 w 5184090"/>
              <a:gd name="connsiteY12" fmla="*/ 523220 h 523220"/>
              <a:gd name="connsiteX13" fmla="*/ 2151397 w 5184090"/>
              <a:gd name="connsiteY13" fmla="*/ 523220 h 523220"/>
              <a:gd name="connsiteX14" fmla="*/ 1607068 w 5184090"/>
              <a:gd name="connsiteY14" fmla="*/ 523220 h 523220"/>
              <a:gd name="connsiteX15" fmla="*/ 1114579 w 5184090"/>
              <a:gd name="connsiteY15" fmla="*/ 523220 h 523220"/>
              <a:gd name="connsiteX16" fmla="*/ 570250 w 5184090"/>
              <a:gd name="connsiteY16" fmla="*/ 523220 h 523220"/>
              <a:gd name="connsiteX17" fmla="*/ 0 w 5184090"/>
              <a:gd name="connsiteY17" fmla="*/ 523220 h 523220"/>
              <a:gd name="connsiteX18" fmla="*/ 0 w 5184090"/>
              <a:gd name="connsiteY18"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184090" h="523220" fill="none" extrusionOk="0">
                <a:moveTo>
                  <a:pt x="0" y="0"/>
                </a:moveTo>
                <a:cubicBezTo>
                  <a:pt x="120474" y="20595"/>
                  <a:pt x="313594" y="7748"/>
                  <a:pt x="544329" y="0"/>
                </a:cubicBezTo>
                <a:cubicBezTo>
                  <a:pt x="775064" y="-7748"/>
                  <a:pt x="952393" y="-30796"/>
                  <a:pt x="1244182" y="0"/>
                </a:cubicBezTo>
                <a:cubicBezTo>
                  <a:pt x="1535971" y="30796"/>
                  <a:pt x="1712645" y="21021"/>
                  <a:pt x="1995875" y="0"/>
                </a:cubicBezTo>
                <a:cubicBezTo>
                  <a:pt x="2279105" y="-21021"/>
                  <a:pt x="2462374" y="-16352"/>
                  <a:pt x="2747568" y="0"/>
                </a:cubicBezTo>
                <a:cubicBezTo>
                  <a:pt x="3032762" y="16352"/>
                  <a:pt x="3253437" y="11439"/>
                  <a:pt x="3447420" y="0"/>
                </a:cubicBezTo>
                <a:cubicBezTo>
                  <a:pt x="3641403" y="-11439"/>
                  <a:pt x="3917564" y="29368"/>
                  <a:pt x="4043590" y="0"/>
                </a:cubicBezTo>
                <a:cubicBezTo>
                  <a:pt x="4169616" y="-29368"/>
                  <a:pt x="4905210" y="43394"/>
                  <a:pt x="5184090" y="0"/>
                </a:cubicBezTo>
                <a:cubicBezTo>
                  <a:pt x="5204107" y="181671"/>
                  <a:pt x="5210054" y="339606"/>
                  <a:pt x="5184090" y="523220"/>
                </a:cubicBezTo>
                <a:cubicBezTo>
                  <a:pt x="4972243" y="518524"/>
                  <a:pt x="4882027" y="542424"/>
                  <a:pt x="4587920" y="523220"/>
                </a:cubicBezTo>
                <a:cubicBezTo>
                  <a:pt x="4293813" y="504017"/>
                  <a:pt x="4126114" y="521744"/>
                  <a:pt x="3888068" y="523220"/>
                </a:cubicBezTo>
                <a:cubicBezTo>
                  <a:pt x="3650022" y="524696"/>
                  <a:pt x="3542486" y="533899"/>
                  <a:pt x="3240056" y="523220"/>
                </a:cubicBezTo>
                <a:cubicBezTo>
                  <a:pt x="2937626" y="512541"/>
                  <a:pt x="2977949" y="525701"/>
                  <a:pt x="2747568" y="523220"/>
                </a:cubicBezTo>
                <a:cubicBezTo>
                  <a:pt x="2517187" y="520739"/>
                  <a:pt x="2379031" y="510598"/>
                  <a:pt x="2151397" y="523220"/>
                </a:cubicBezTo>
                <a:cubicBezTo>
                  <a:pt x="1923763" y="535842"/>
                  <a:pt x="1797047" y="508064"/>
                  <a:pt x="1607068" y="523220"/>
                </a:cubicBezTo>
                <a:cubicBezTo>
                  <a:pt x="1417089" y="538376"/>
                  <a:pt x="1273863" y="507105"/>
                  <a:pt x="1114579" y="523220"/>
                </a:cubicBezTo>
                <a:cubicBezTo>
                  <a:pt x="955295" y="539335"/>
                  <a:pt x="729120" y="548385"/>
                  <a:pt x="570250" y="523220"/>
                </a:cubicBezTo>
                <a:cubicBezTo>
                  <a:pt x="411380" y="498055"/>
                  <a:pt x="202695" y="525676"/>
                  <a:pt x="0" y="523220"/>
                </a:cubicBezTo>
                <a:cubicBezTo>
                  <a:pt x="-15137" y="274124"/>
                  <a:pt x="-3884" y="187012"/>
                  <a:pt x="0" y="0"/>
                </a:cubicBezTo>
                <a:close/>
              </a:path>
              <a:path w="5184090" h="523220" stroke="0" extrusionOk="0">
                <a:moveTo>
                  <a:pt x="0" y="0"/>
                </a:moveTo>
                <a:cubicBezTo>
                  <a:pt x="181888" y="-11068"/>
                  <a:pt x="578646" y="6455"/>
                  <a:pt x="751693" y="0"/>
                </a:cubicBezTo>
                <a:cubicBezTo>
                  <a:pt x="924740" y="-6455"/>
                  <a:pt x="1053257" y="1315"/>
                  <a:pt x="1244182" y="0"/>
                </a:cubicBezTo>
                <a:cubicBezTo>
                  <a:pt x="1435107" y="-1315"/>
                  <a:pt x="1634861" y="28911"/>
                  <a:pt x="1944034" y="0"/>
                </a:cubicBezTo>
                <a:cubicBezTo>
                  <a:pt x="2253207" y="-28911"/>
                  <a:pt x="2367139" y="23884"/>
                  <a:pt x="2592045" y="0"/>
                </a:cubicBezTo>
                <a:cubicBezTo>
                  <a:pt x="2816951" y="-23884"/>
                  <a:pt x="3143904" y="34010"/>
                  <a:pt x="3291897" y="0"/>
                </a:cubicBezTo>
                <a:cubicBezTo>
                  <a:pt x="3439890" y="-34010"/>
                  <a:pt x="3705700" y="-14449"/>
                  <a:pt x="3888068" y="0"/>
                </a:cubicBezTo>
                <a:cubicBezTo>
                  <a:pt x="4070436" y="14449"/>
                  <a:pt x="4762339" y="-9281"/>
                  <a:pt x="5184090" y="0"/>
                </a:cubicBezTo>
                <a:cubicBezTo>
                  <a:pt x="5172104" y="147266"/>
                  <a:pt x="5161577" y="337758"/>
                  <a:pt x="5184090" y="523220"/>
                </a:cubicBezTo>
                <a:cubicBezTo>
                  <a:pt x="4890653" y="519958"/>
                  <a:pt x="4747435" y="510166"/>
                  <a:pt x="4484238" y="523220"/>
                </a:cubicBezTo>
                <a:cubicBezTo>
                  <a:pt x="4221041" y="536274"/>
                  <a:pt x="4152109" y="535293"/>
                  <a:pt x="3991749" y="523220"/>
                </a:cubicBezTo>
                <a:cubicBezTo>
                  <a:pt x="3831389" y="511147"/>
                  <a:pt x="3643468" y="539510"/>
                  <a:pt x="3447420" y="523220"/>
                </a:cubicBezTo>
                <a:cubicBezTo>
                  <a:pt x="3251372" y="506930"/>
                  <a:pt x="3031490" y="515940"/>
                  <a:pt x="2903090" y="523220"/>
                </a:cubicBezTo>
                <a:cubicBezTo>
                  <a:pt x="2774690" y="530501"/>
                  <a:pt x="2525121" y="523776"/>
                  <a:pt x="2306920" y="523220"/>
                </a:cubicBezTo>
                <a:cubicBezTo>
                  <a:pt x="2088719" y="522665"/>
                  <a:pt x="2008154" y="527301"/>
                  <a:pt x="1814432" y="523220"/>
                </a:cubicBezTo>
                <a:cubicBezTo>
                  <a:pt x="1620710" y="519139"/>
                  <a:pt x="1400061" y="497227"/>
                  <a:pt x="1270102" y="523220"/>
                </a:cubicBezTo>
                <a:cubicBezTo>
                  <a:pt x="1140143" y="549214"/>
                  <a:pt x="926700" y="517619"/>
                  <a:pt x="673932" y="523220"/>
                </a:cubicBezTo>
                <a:cubicBezTo>
                  <a:pt x="421164" y="528822"/>
                  <a:pt x="174392" y="546950"/>
                  <a:pt x="0" y="523220"/>
                </a:cubicBezTo>
                <a:cubicBezTo>
                  <a:pt x="-368" y="320480"/>
                  <a:pt x="-13977" y="178733"/>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Maintain appropriate boundaries</a:t>
            </a:r>
          </a:p>
        </p:txBody>
      </p:sp>
      <p:sp>
        <p:nvSpPr>
          <p:cNvPr id="15" name="TextBox 14">
            <a:extLst>
              <a:ext uri="{FF2B5EF4-FFF2-40B4-BE49-F238E27FC236}">
                <a16:creationId xmlns:a16="http://schemas.microsoft.com/office/drawing/2014/main" id="{4FA16C58-8C3D-4709-B5F9-5FDBF6FA6FB0}"/>
              </a:ext>
            </a:extLst>
          </p:cNvPr>
          <p:cNvSpPr txBox="1"/>
          <p:nvPr/>
        </p:nvSpPr>
        <p:spPr>
          <a:xfrm>
            <a:off x="636724" y="1909646"/>
            <a:ext cx="4353051" cy="523220"/>
          </a:xfrm>
          <a:custGeom>
            <a:avLst/>
            <a:gdLst>
              <a:gd name="connsiteX0" fmla="*/ 0 w 4353051"/>
              <a:gd name="connsiteY0" fmla="*/ 0 h 523220"/>
              <a:gd name="connsiteX1" fmla="*/ 708925 w 4353051"/>
              <a:gd name="connsiteY1" fmla="*/ 0 h 523220"/>
              <a:gd name="connsiteX2" fmla="*/ 1287259 w 4353051"/>
              <a:gd name="connsiteY2" fmla="*/ 0 h 523220"/>
              <a:gd name="connsiteX3" fmla="*/ 1952654 w 4353051"/>
              <a:gd name="connsiteY3" fmla="*/ 0 h 523220"/>
              <a:gd name="connsiteX4" fmla="*/ 2618049 w 4353051"/>
              <a:gd name="connsiteY4" fmla="*/ 0 h 523220"/>
              <a:gd name="connsiteX5" fmla="*/ 3326975 w 4353051"/>
              <a:gd name="connsiteY5" fmla="*/ 0 h 523220"/>
              <a:gd name="connsiteX6" fmla="*/ 4353051 w 4353051"/>
              <a:gd name="connsiteY6" fmla="*/ 0 h 523220"/>
              <a:gd name="connsiteX7" fmla="*/ 4353051 w 4353051"/>
              <a:gd name="connsiteY7" fmla="*/ 523220 h 523220"/>
              <a:gd name="connsiteX8" fmla="*/ 3774717 w 4353051"/>
              <a:gd name="connsiteY8" fmla="*/ 523220 h 523220"/>
              <a:gd name="connsiteX9" fmla="*/ 3283444 w 4353051"/>
              <a:gd name="connsiteY9" fmla="*/ 523220 h 523220"/>
              <a:gd name="connsiteX10" fmla="*/ 2661580 w 4353051"/>
              <a:gd name="connsiteY10" fmla="*/ 523220 h 523220"/>
              <a:gd name="connsiteX11" fmla="*/ 2083246 w 4353051"/>
              <a:gd name="connsiteY11" fmla="*/ 523220 h 523220"/>
              <a:gd name="connsiteX12" fmla="*/ 1417851 w 4353051"/>
              <a:gd name="connsiteY12" fmla="*/ 523220 h 523220"/>
              <a:gd name="connsiteX13" fmla="*/ 795986 w 4353051"/>
              <a:gd name="connsiteY13" fmla="*/ 523220 h 523220"/>
              <a:gd name="connsiteX14" fmla="*/ 0 w 4353051"/>
              <a:gd name="connsiteY14" fmla="*/ 523220 h 523220"/>
              <a:gd name="connsiteX15" fmla="*/ 0 w 4353051"/>
              <a:gd name="connsiteY15"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53051" h="523220" fill="none" extrusionOk="0">
                <a:moveTo>
                  <a:pt x="0" y="0"/>
                </a:moveTo>
                <a:cubicBezTo>
                  <a:pt x="153775" y="29787"/>
                  <a:pt x="367272" y="958"/>
                  <a:pt x="708925" y="0"/>
                </a:cubicBezTo>
                <a:cubicBezTo>
                  <a:pt x="1050578" y="-958"/>
                  <a:pt x="1096088" y="28224"/>
                  <a:pt x="1287259" y="0"/>
                </a:cubicBezTo>
                <a:cubicBezTo>
                  <a:pt x="1478430" y="-28224"/>
                  <a:pt x="1657656" y="-10110"/>
                  <a:pt x="1952654" y="0"/>
                </a:cubicBezTo>
                <a:cubicBezTo>
                  <a:pt x="2247652" y="10110"/>
                  <a:pt x="2366447" y="30192"/>
                  <a:pt x="2618049" y="0"/>
                </a:cubicBezTo>
                <a:cubicBezTo>
                  <a:pt x="2869651" y="-30192"/>
                  <a:pt x="3047959" y="17146"/>
                  <a:pt x="3326975" y="0"/>
                </a:cubicBezTo>
                <a:cubicBezTo>
                  <a:pt x="3605991" y="-17146"/>
                  <a:pt x="4049378" y="-22004"/>
                  <a:pt x="4353051" y="0"/>
                </a:cubicBezTo>
                <a:cubicBezTo>
                  <a:pt x="4334489" y="252099"/>
                  <a:pt x="4345067" y="348825"/>
                  <a:pt x="4353051" y="523220"/>
                </a:cubicBezTo>
                <a:cubicBezTo>
                  <a:pt x="4234833" y="501475"/>
                  <a:pt x="3985267" y="528527"/>
                  <a:pt x="3774717" y="523220"/>
                </a:cubicBezTo>
                <a:cubicBezTo>
                  <a:pt x="3564167" y="517913"/>
                  <a:pt x="3486583" y="514602"/>
                  <a:pt x="3283444" y="523220"/>
                </a:cubicBezTo>
                <a:cubicBezTo>
                  <a:pt x="3080305" y="531838"/>
                  <a:pt x="2822030" y="516671"/>
                  <a:pt x="2661580" y="523220"/>
                </a:cubicBezTo>
                <a:cubicBezTo>
                  <a:pt x="2501130" y="529769"/>
                  <a:pt x="2300645" y="502540"/>
                  <a:pt x="2083246" y="523220"/>
                </a:cubicBezTo>
                <a:cubicBezTo>
                  <a:pt x="1865847" y="543900"/>
                  <a:pt x="1550941" y="534768"/>
                  <a:pt x="1417851" y="523220"/>
                </a:cubicBezTo>
                <a:cubicBezTo>
                  <a:pt x="1284761" y="511672"/>
                  <a:pt x="1087627" y="541135"/>
                  <a:pt x="795986" y="523220"/>
                </a:cubicBezTo>
                <a:cubicBezTo>
                  <a:pt x="504346" y="505305"/>
                  <a:pt x="303604" y="541578"/>
                  <a:pt x="0" y="523220"/>
                </a:cubicBezTo>
                <a:cubicBezTo>
                  <a:pt x="-570" y="273996"/>
                  <a:pt x="11389" y="108059"/>
                  <a:pt x="0" y="0"/>
                </a:cubicBezTo>
                <a:close/>
              </a:path>
              <a:path w="4353051" h="523220" stroke="0" extrusionOk="0">
                <a:moveTo>
                  <a:pt x="0" y="0"/>
                </a:moveTo>
                <a:cubicBezTo>
                  <a:pt x="345671" y="15602"/>
                  <a:pt x="502881" y="31793"/>
                  <a:pt x="708925" y="0"/>
                </a:cubicBezTo>
                <a:cubicBezTo>
                  <a:pt x="914969" y="-31793"/>
                  <a:pt x="1045104" y="-10609"/>
                  <a:pt x="1200198" y="0"/>
                </a:cubicBezTo>
                <a:cubicBezTo>
                  <a:pt x="1355292" y="10609"/>
                  <a:pt x="1601632" y="-27403"/>
                  <a:pt x="1865593" y="0"/>
                </a:cubicBezTo>
                <a:cubicBezTo>
                  <a:pt x="2129554" y="27403"/>
                  <a:pt x="2283103" y="-8213"/>
                  <a:pt x="2487458" y="0"/>
                </a:cubicBezTo>
                <a:cubicBezTo>
                  <a:pt x="2691814" y="8213"/>
                  <a:pt x="2842951" y="-432"/>
                  <a:pt x="3152853" y="0"/>
                </a:cubicBezTo>
                <a:cubicBezTo>
                  <a:pt x="3462755" y="432"/>
                  <a:pt x="3606339" y="-135"/>
                  <a:pt x="3731187" y="0"/>
                </a:cubicBezTo>
                <a:cubicBezTo>
                  <a:pt x="3856035" y="135"/>
                  <a:pt x="4180586" y="-11940"/>
                  <a:pt x="4353051" y="0"/>
                </a:cubicBezTo>
                <a:cubicBezTo>
                  <a:pt x="4341065" y="147266"/>
                  <a:pt x="4330538" y="337758"/>
                  <a:pt x="4353051" y="523220"/>
                </a:cubicBezTo>
                <a:cubicBezTo>
                  <a:pt x="4061912" y="494308"/>
                  <a:pt x="3979835" y="534472"/>
                  <a:pt x="3687656" y="523220"/>
                </a:cubicBezTo>
                <a:cubicBezTo>
                  <a:pt x="3395477" y="511968"/>
                  <a:pt x="3408051" y="513391"/>
                  <a:pt x="3196383" y="523220"/>
                </a:cubicBezTo>
                <a:cubicBezTo>
                  <a:pt x="2984715" y="533049"/>
                  <a:pt x="2877436" y="498386"/>
                  <a:pt x="2661580" y="523220"/>
                </a:cubicBezTo>
                <a:cubicBezTo>
                  <a:pt x="2445724" y="548054"/>
                  <a:pt x="2241660" y="506367"/>
                  <a:pt x="2126776" y="523220"/>
                </a:cubicBezTo>
                <a:cubicBezTo>
                  <a:pt x="2011892" y="540073"/>
                  <a:pt x="1672955" y="511963"/>
                  <a:pt x="1548442" y="523220"/>
                </a:cubicBezTo>
                <a:cubicBezTo>
                  <a:pt x="1423929" y="534477"/>
                  <a:pt x="1268221" y="532261"/>
                  <a:pt x="1057170" y="523220"/>
                </a:cubicBezTo>
                <a:cubicBezTo>
                  <a:pt x="846119" y="514179"/>
                  <a:pt x="229903" y="481438"/>
                  <a:pt x="0" y="523220"/>
                </a:cubicBezTo>
                <a:cubicBezTo>
                  <a:pt x="-920" y="408123"/>
                  <a:pt x="-23939" y="139182"/>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Communicate appropriately</a:t>
            </a:r>
          </a:p>
        </p:txBody>
      </p:sp>
      <p:sp>
        <p:nvSpPr>
          <p:cNvPr id="2" name="TextBox 1">
            <a:extLst>
              <a:ext uri="{FF2B5EF4-FFF2-40B4-BE49-F238E27FC236}">
                <a16:creationId xmlns:a16="http://schemas.microsoft.com/office/drawing/2014/main" id="{9463E8A8-F015-25D3-A06E-7DD526ABAE12}"/>
              </a:ext>
            </a:extLst>
          </p:cNvPr>
          <p:cNvSpPr txBox="1"/>
          <p:nvPr/>
        </p:nvSpPr>
        <p:spPr>
          <a:xfrm>
            <a:off x="6188988" y="3258522"/>
            <a:ext cx="5469518" cy="2123658"/>
          </a:xfrm>
          <a:custGeom>
            <a:avLst/>
            <a:gdLst>
              <a:gd name="connsiteX0" fmla="*/ 0 w 5469518"/>
              <a:gd name="connsiteY0" fmla="*/ 0 h 2123658"/>
              <a:gd name="connsiteX1" fmla="*/ 574299 w 5469518"/>
              <a:gd name="connsiteY1" fmla="*/ 0 h 2123658"/>
              <a:gd name="connsiteX2" fmla="*/ 1148599 w 5469518"/>
              <a:gd name="connsiteY2" fmla="*/ 0 h 2123658"/>
              <a:gd name="connsiteX3" fmla="*/ 1668203 w 5469518"/>
              <a:gd name="connsiteY3" fmla="*/ 0 h 2123658"/>
              <a:gd name="connsiteX4" fmla="*/ 2187807 w 5469518"/>
              <a:gd name="connsiteY4" fmla="*/ 0 h 2123658"/>
              <a:gd name="connsiteX5" fmla="*/ 2871497 w 5469518"/>
              <a:gd name="connsiteY5" fmla="*/ 0 h 2123658"/>
              <a:gd name="connsiteX6" fmla="*/ 3664577 w 5469518"/>
              <a:gd name="connsiteY6" fmla="*/ 0 h 2123658"/>
              <a:gd name="connsiteX7" fmla="*/ 4402962 w 5469518"/>
              <a:gd name="connsiteY7" fmla="*/ 0 h 2123658"/>
              <a:gd name="connsiteX8" fmla="*/ 5469518 w 5469518"/>
              <a:gd name="connsiteY8" fmla="*/ 0 h 2123658"/>
              <a:gd name="connsiteX9" fmla="*/ 5469518 w 5469518"/>
              <a:gd name="connsiteY9" fmla="*/ 573388 h 2123658"/>
              <a:gd name="connsiteX10" fmla="*/ 5469518 w 5469518"/>
              <a:gd name="connsiteY10" fmla="*/ 1104302 h 2123658"/>
              <a:gd name="connsiteX11" fmla="*/ 5469518 w 5469518"/>
              <a:gd name="connsiteY11" fmla="*/ 2123658 h 2123658"/>
              <a:gd name="connsiteX12" fmla="*/ 4949914 w 5469518"/>
              <a:gd name="connsiteY12" fmla="*/ 2123658 h 2123658"/>
              <a:gd name="connsiteX13" fmla="*/ 4266224 w 5469518"/>
              <a:gd name="connsiteY13" fmla="*/ 2123658 h 2123658"/>
              <a:gd name="connsiteX14" fmla="*/ 3582534 w 5469518"/>
              <a:gd name="connsiteY14" fmla="*/ 2123658 h 2123658"/>
              <a:gd name="connsiteX15" fmla="*/ 3062930 w 5469518"/>
              <a:gd name="connsiteY15" fmla="*/ 2123658 h 2123658"/>
              <a:gd name="connsiteX16" fmla="*/ 2324545 w 5469518"/>
              <a:gd name="connsiteY16" fmla="*/ 2123658 h 2123658"/>
              <a:gd name="connsiteX17" fmla="*/ 1695551 w 5469518"/>
              <a:gd name="connsiteY17" fmla="*/ 2123658 h 2123658"/>
              <a:gd name="connsiteX18" fmla="*/ 1011861 w 5469518"/>
              <a:gd name="connsiteY18" fmla="*/ 2123658 h 2123658"/>
              <a:gd name="connsiteX19" fmla="*/ 0 w 5469518"/>
              <a:gd name="connsiteY19" fmla="*/ 2123658 h 2123658"/>
              <a:gd name="connsiteX20" fmla="*/ 0 w 5469518"/>
              <a:gd name="connsiteY20" fmla="*/ 1656453 h 2123658"/>
              <a:gd name="connsiteX21" fmla="*/ 0 w 5469518"/>
              <a:gd name="connsiteY21" fmla="*/ 1168012 h 2123658"/>
              <a:gd name="connsiteX22" fmla="*/ 0 w 5469518"/>
              <a:gd name="connsiteY22" fmla="*/ 700807 h 2123658"/>
              <a:gd name="connsiteX23" fmla="*/ 0 w 5469518"/>
              <a:gd name="connsiteY23" fmla="*/ 0 h 2123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469518" h="2123658" extrusionOk="0">
                <a:moveTo>
                  <a:pt x="0" y="0"/>
                </a:moveTo>
                <a:cubicBezTo>
                  <a:pt x="115956" y="-22437"/>
                  <a:pt x="306895" y="-22482"/>
                  <a:pt x="574299" y="0"/>
                </a:cubicBezTo>
                <a:cubicBezTo>
                  <a:pt x="841703" y="22482"/>
                  <a:pt x="871608" y="9879"/>
                  <a:pt x="1148599" y="0"/>
                </a:cubicBezTo>
                <a:cubicBezTo>
                  <a:pt x="1425590" y="-9879"/>
                  <a:pt x="1542509" y="20235"/>
                  <a:pt x="1668203" y="0"/>
                </a:cubicBezTo>
                <a:cubicBezTo>
                  <a:pt x="1793897" y="-20235"/>
                  <a:pt x="2000439" y="4638"/>
                  <a:pt x="2187807" y="0"/>
                </a:cubicBezTo>
                <a:cubicBezTo>
                  <a:pt x="2375175" y="-4638"/>
                  <a:pt x="2695268" y="7504"/>
                  <a:pt x="2871497" y="0"/>
                </a:cubicBezTo>
                <a:cubicBezTo>
                  <a:pt x="3047726" y="-7504"/>
                  <a:pt x="3457963" y="28675"/>
                  <a:pt x="3664577" y="0"/>
                </a:cubicBezTo>
                <a:cubicBezTo>
                  <a:pt x="3871191" y="-28675"/>
                  <a:pt x="4237946" y="23591"/>
                  <a:pt x="4402962" y="0"/>
                </a:cubicBezTo>
                <a:cubicBezTo>
                  <a:pt x="4567979" y="-23591"/>
                  <a:pt x="4941328" y="-7648"/>
                  <a:pt x="5469518" y="0"/>
                </a:cubicBezTo>
                <a:cubicBezTo>
                  <a:pt x="5446760" y="121106"/>
                  <a:pt x="5443702" y="372709"/>
                  <a:pt x="5469518" y="573388"/>
                </a:cubicBezTo>
                <a:cubicBezTo>
                  <a:pt x="5495334" y="774067"/>
                  <a:pt x="5478560" y="989691"/>
                  <a:pt x="5469518" y="1104302"/>
                </a:cubicBezTo>
                <a:cubicBezTo>
                  <a:pt x="5460476" y="1218913"/>
                  <a:pt x="5452593" y="1623347"/>
                  <a:pt x="5469518" y="2123658"/>
                </a:cubicBezTo>
                <a:cubicBezTo>
                  <a:pt x="5341086" y="2147223"/>
                  <a:pt x="5114430" y="2103438"/>
                  <a:pt x="4949914" y="2123658"/>
                </a:cubicBezTo>
                <a:cubicBezTo>
                  <a:pt x="4785398" y="2143878"/>
                  <a:pt x="4442034" y="2129458"/>
                  <a:pt x="4266224" y="2123658"/>
                </a:cubicBezTo>
                <a:cubicBezTo>
                  <a:pt x="4090414" y="2117859"/>
                  <a:pt x="3741592" y="2116005"/>
                  <a:pt x="3582534" y="2123658"/>
                </a:cubicBezTo>
                <a:cubicBezTo>
                  <a:pt x="3423476" y="2131312"/>
                  <a:pt x="3265425" y="2146277"/>
                  <a:pt x="3062930" y="2123658"/>
                </a:cubicBezTo>
                <a:cubicBezTo>
                  <a:pt x="2860435" y="2101039"/>
                  <a:pt x="2481463" y="2117683"/>
                  <a:pt x="2324545" y="2123658"/>
                </a:cubicBezTo>
                <a:cubicBezTo>
                  <a:pt x="2167628" y="2129633"/>
                  <a:pt x="2008969" y="2131771"/>
                  <a:pt x="1695551" y="2123658"/>
                </a:cubicBezTo>
                <a:cubicBezTo>
                  <a:pt x="1382133" y="2115545"/>
                  <a:pt x="1195702" y="2105952"/>
                  <a:pt x="1011861" y="2123658"/>
                </a:cubicBezTo>
                <a:cubicBezTo>
                  <a:pt x="828020" y="2141365"/>
                  <a:pt x="429440" y="2076609"/>
                  <a:pt x="0" y="2123658"/>
                </a:cubicBezTo>
                <a:cubicBezTo>
                  <a:pt x="16597" y="1902534"/>
                  <a:pt x="-18689" y="1871568"/>
                  <a:pt x="0" y="1656453"/>
                </a:cubicBezTo>
                <a:cubicBezTo>
                  <a:pt x="18689" y="1441338"/>
                  <a:pt x="-17277" y="1346261"/>
                  <a:pt x="0" y="1168012"/>
                </a:cubicBezTo>
                <a:cubicBezTo>
                  <a:pt x="17277" y="989763"/>
                  <a:pt x="16147" y="800699"/>
                  <a:pt x="0" y="700807"/>
                </a:cubicBezTo>
                <a:cubicBezTo>
                  <a:pt x="-16147" y="600916"/>
                  <a:pt x="-11846" y="270749"/>
                  <a:pt x="0" y="0"/>
                </a:cubicBezTo>
                <a:close/>
              </a:path>
            </a:pathLst>
          </a:custGeom>
          <a:noFill/>
          <a:ln>
            <a:solidFill>
              <a:srgbClr val="00467F"/>
            </a:solidFill>
            <a:extLst>
              <a:ext uri="{C807C97D-BFC1-408E-A445-0C87EB9F89A2}">
                <ask:lineSketchStyleProps xmlns:ask="http://schemas.microsoft.com/office/drawing/2018/sketchyshapes" sd="2881813275">
                  <a:prstGeom prst="rect">
                    <a:avLst/>
                  </a:prstGeom>
                  <ask:type>
                    <ask:lineSketchFreehand/>
                  </ask:type>
                </ask:lineSketchStyleProps>
              </a:ext>
            </a:extLst>
          </a:ln>
        </p:spPr>
        <p:txBody>
          <a:bodyPr wrap="square" rtlCol="0">
            <a:spAutoFit/>
          </a:bodyPr>
          <a:lstStyle/>
          <a:p>
            <a:pPr marL="0" indent="0">
              <a:buNone/>
            </a:pPr>
            <a:r>
              <a:rPr lang="en-GB" sz="2400" i="1"/>
              <a:t>1.6 </a:t>
            </a:r>
            <a:r>
              <a:rPr lang="en-GB" sz="2100" i="1"/>
              <a:t>You must take action to ensure that your personal values, biases and beliefs </a:t>
            </a:r>
            <a:r>
              <a:rPr lang="en-GB" sz="2100" b="1" i="1"/>
              <a:t>do not lead you to discriminate against service users</a:t>
            </a:r>
            <a:r>
              <a:rPr lang="en-GB" sz="2100" i="1"/>
              <a:t>, carers or colleagues. Your personal values, biases and beliefs must not detrimentally impact the care, treatment or other services that you provide</a:t>
            </a:r>
            <a:r>
              <a:rPr lang="en-GB" sz="2400" i="1"/>
              <a:t>.</a:t>
            </a:r>
          </a:p>
        </p:txBody>
      </p:sp>
      <p:pic>
        <p:nvPicPr>
          <p:cNvPr id="57" name="Graphic 56" descr="Care with solid fill">
            <a:extLst>
              <a:ext uri="{FF2B5EF4-FFF2-40B4-BE49-F238E27FC236}">
                <a16:creationId xmlns:a16="http://schemas.microsoft.com/office/drawing/2014/main" id="{760DAB4E-FAC2-A9AE-956D-814930B378E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35941" y="31750"/>
            <a:ext cx="914400" cy="914400"/>
          </a:xfrm>
          <a:prstGeom prst="rect">
            <a:avLst/>
          </a:prstGeom>
        </p:spPr>
      </p:pic>
      <p:pic>
        <p:nvPicPr>
          <p:cNvPr id="3" name="Picture 2">
            <a:extLst>
              <a:ext uri="{FF2B5EF4-FFF2-40B4-BE49-F238E27FC236}">
                <a16:creationId xmlns:a16="http://schemas.microsoft.com/office/drawing/2014/main" id="{0E0B2ED0-244D-EDF4-F3A0-E37C5E2EC2B9}"/>
              </a:ext>
            </a:extLst>
          </p:cNvPr>
          <p:cNvPicPr>
            <a:picLocks noChangeAspect="1"/>
          </p:cNvPicPr>
          <p:nvPr/>
        </p:nvPicPr>
        <p:blipFill>
          <a:blip r:embed="rId6"/>
          <a:stretch>
            <a:fillRect/>
          </a:stretch>
        </p:blipFill>
        <p:spPr>
          <a:xfrm>
            <a:off x="4826358" y="698717"/>
            <a:ext cx="914479" cy="914479"/>
          </a:xfrm>
          <a:prstGeom prst="rect">
            <a:avLst/>
          </a:prstGeom>
        </p:spPr>
      </p:pic>
      <p:pic>
        <p:nvPicPr>
          <p:cNvPr id="8" name="Graphic 7" descr="Internet with solid fill">
            <a:extLst>
              <a:ext uri="{FF2B5EF4-FFF2-40B4-BE49-F238E27FC236}">
                <a16:creationId xmlns:a16="http://schemas.microsoft.com/office/drawing/2014/main" id="{123F8B63-546E-AD27-B326-160954D2D23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998464" y="1290810"/>
            <a:ext cx="914400" cy="914400"/>
          </a:xfrm>
          <a:prstGeom prst="rect">
            <a:avLst/>
          </a:prstGeom>
        </p:spPr>
      </p:pic>
    </p:spTree>
    <p:extLst>
      <p:ext uri="{BB962C8B-B14F-4D97-AF65-F5344CB8AC3E}">
        <p14:creationId xmlns:p14="http://schemas.microsoft.com/office/powerpoint/2010/main" val="2483655272"/>
      </p:ext>
    </p:extLst>
  </p:cSld>
  <p:clrMapOvr>
    <a:masterClrMapping/>
  </p:clrMapOvr>
  <mc:AlternateContent xmlns:mc="http://schemas.openxmlformats.org/markup-compatibility/2006" xmlns:p14="http://schemas.microsoft.com/office/powerpoint/2010/main">
    <mc:Choice Requires="p14">
      <p:transition spd="slow" p14:dur="2000" advTm="33333"/>
    </mc:Choice>
    <mc:Fallback xmlns="">
      <p:transition spd="slow" advTm="33333"/>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92BCDF6-FE37-2F39-FAA7-DA11795933DC}"/>
              </a:ext>
            </a:extLst>
          </p:cNvPr>
          <p:cNvPicPr>
            <a:picLocks noChangeAspect="1"/>
          </p:cNvPicPr>
          <p:nvPr/>
        </p:nvPicPr>
        <p:blipFill>
          <a:blip r:embed="rId3"/>
          <a:stretch>
            <a:fillRect/>
          </a:stretch>
        </p:blipFill>
        <p:spPr>
          <a:xfrm>
            <a:off x="7266214" y="365125"/>
            <a:ext cx="4191000" cy="1162050"/>
          </a:xfrm>
          <a:prstGeom prst="rect">
            <a:avLst/>
          </a:prstGeom>
        </p:spPr>
      </p:pic>
      <p:sp>
        <p:nvSpPr>
          <p:cNvPr id="7" name="Title 1">
            <a:extLst>
              <a:ext uri="{FF2B5EF4-FFF2-40B4-BE49-F238E27FC236}">
                <a16:creationId xmlns:a16="http://schemas.microsoft.com/office/drawing/2014/main" id="{A5824FB6-F975-515A-194A-252CC0EDA89B}"/>
              </a:ext>
            </a:extLst>
          </p:cNvPr>
          <p:cNvSpPr>
            <a:spLocks noGrp="1"/>
          </p:cNvSpPr>
          <p:nvPr>
            <p:ph type="title"/>
          </p:nvPr>
        </p:nvSpPr>
        <p:spPr>
          <a:xfrm>
            <a:off x="481739" y="287633"/>
            <a:ext cx="4648200" cy="1325563"/>
          </a:xfrm>
        </p:spPr>
        <p:txBody>
          <a:bodyPr>
            <a:normAutofit/>
          </a:bodyPr>
          <a:lstStyle/>
          <a:p>
            <a:r>
              <a:rPr lang="en-GB" sz="3200" b="1">
                <a:solidFill>
                  <a:srgbClr val="00467F"/>
                </a:solidFill>
              </a:rPr>
              <a:t>Standards of conduct performance and ethics:</a:t>
            </a:r>
            <a:endParaRPr lang="en-GB" sz="3200" b="1">
              <a:solidFill>
                <a:srgbClr val="00467F"/>
              </a:solidFill>
              <a:cs typeface="Calibri Light"/>
            </a:endParaRPr>
          </a:p>
        </p:txBody>
      </p:sp>
      <p:sp>
        <p:nvSpPr>
          <p:cNvPr id="10" name="TextBox 9">
            <a:extLst>
              <a:ext uri="{FF2B5EF4-FFF2-40B4-BE49-F238E27FC236}">
                <a16:creationId xmlns:a16="http://schemas.microsoft.com/office/drawing/2014/main" id="{3259D547-F97E-2662-B82F-818C99EED36E}"/>
              </a:ext>
            </a:extLst>
          </p:cNvPr>
          <p:cNvSpPr txBox="1"/>
          <p:nvPr/>
        </p:nvSpPr>
        <p:spPr>
          <a:xfrm>
            <a:off x="636723" y="2881237"/>
            <a:ext cx="3873285" cy="523220"/>
          </a:xfrm>
          <a:custGeom>
            <a:avLst/>
            <a:gdLst>
              <a:gd name="connsiteX0" fmla="*/ 0 w 3873285"/>
              <a:gd name="connsiteY0" fmla="*/ 0 h 523220"/>
              <a:gd name="connsiteX1" fmla="*/ 529349 w 3873285"/>
              <a:gd name="connsiteY1" fmla="*/ 0 h 523220"/>
              <a:gd name="connsiteX2" fmla="*/ 1058698 w 3873285"/>
              <a:gd name="connsiteY2" fmla="*/ 0 h 523220"/>
              <a:gd name="connsiteX3" fmla="*/ 1626780 w 3873285"/>
              <a:gd name="connsiteY3" fmla="*/ 0 h 523220"/>
              <a:gd name="connsiteX4" fmla="*/ 2233594 w 3873285"/>
              <a:gd name="connsiteY4" fmla="*/ 0 h 523220"/>
              <a:gd name="connsiteX5" fmla="*/ 2917875 w 3873285"/>
              <a:gd name="connsiteY5" fmla="*/ 0 h 523220"/>
              <a:gd name="connsiteX6" fmla="*/ 3873285 w 3873285"/>
              <a:gd name="connsiteY6" fmla="*/ 0 h 523220"/>
              <a:gd name="connsiteX7" fmla="*/ 3873285 w 3873285"/>
              <a:gd name="connsiteY7" fmla="*/ 523220 h 523220"/>
              <a:gd name="connsiteX8" fmla="*/ 3343936 w 3873285"/>
              <a:gd name="connsiteY8" fmla="*/ 523220 h 523220"/>
              <a:gd name="connsiteX9" fmla="*/ 2775854 w 3873285"/>
              <a:gd name="connsiteY9" fmla="*/ 523220 h 523220"/>
              <a:gd name="connsiteX10" fmla="*/ 2091574 w 3873285"/>
              <a:gd name="connsiteY10" fmla="*/ 523220 h 523220"/>
              <a:gd name="connsiteX11" fmla="*/ 1562225 w 3873285"/>
              <a:gd name="connsiteY11" fmla="*/ 523220 h 523220"/>
              <a:gd name="connsiteX12" fmla="*/ 916677 w 3873285"/>
              <a:gd name="connsiteY12" fmla="*/ 523220 h 523220"/>
              <a:gd name="connsiteX13" fmla="*/ 0 w 3873285"/>
              <a:gd name="connsiteY13" fmla="*/ 523220 h 523220"/>
              <a:gd name="connsiteX14" fmla="*/ 0 w 3873285"/>
              <a:gd name="connsiteY14"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73285" h="523220" fill="none" extrusionOk="0">
                <a:moveTo>
                  <a:pt x="0" y="0"/>
                </a:moveTo>
                <a:cubicBezTo>
                  <a:pt x="173673" y="-19069"/>
                  <a:pt x="310949" y="20439"/>
                  <a:pt x="529349" y="0"/>
                </a:cubicBezTo>
                <a:cubicBezTo>
                  <a:pt x="747749" y="-20439"/>
                  <a:pt x="811083" y="22291"/>
                  <a:pt x="1058698" y="0"/>
                </a:cubicBezTo>
                <a:cubicBezTo>
                  <a:pt x="1306313" y="-22291"/>
                  <a:pt x="1485958" y="2659"/>
                  <a:pt x="1626780" y="0"/>
                </a:cubicBezTo>
                <a:cubicBezTo>
                  <a:pt x="1767602" y="-2659"/>
                  <a:pt x="1941415" y="1840"/>
                  <a:pt x="2233594" y="0"/>
                </a:cubicBezTo>
                <a:cubicBezTo>
                  <a:pt x="2525773" y="-1840"/>
                  <a:pt x="2621902" y="33311"/>
                  <a:pt x="2917875" y="0"/>
                </a:cubicBezTo>
                <a:cubicBezTo>
                  <a:pt x="3213848" y="-33311"/>
                  <a:pt x="3498262" y="-46272"/>
                  <a:pt x="3873285" y="0"/>
                </a:cubicBezTo>
                <a:cubicBezTo>
                  <a:pt x="3876576" y="249285"/>
                  <a:pt x="3847616" y="292491"/>
                  <a:pt x="3873285" y="523220"/>
                </a:cubicBezTo>
                <a:cubicBezTo>
                  <a:pt x="3688071" y="537939"/>
                  <a:pt x="3487663" y="505464"/>
                  <a:pt x="3343936" y="523220"/>
                </a:cubicBezTo>
                <a:cubicBezTo>
                  <a:pt x="3200209" y="540976"/>
                  <a:pt x="2979551" y="508023"/>
                  <a:pt x="2775854" y="523220"/>
                </a:cubicBezTo>
                <a:cubicBezTo>
                  <a:pt x="2572157" y="538417"/>
                  <a:pt x="2316835" y="502332"/>
                  <a:pt x="2091574" y="523220"/>
                </a:cubicBezTo>
                <a:cubicBezTo>
                  <a:pt x="1866313" y="544108"/>
                  <a:pt x="1809316" y="523465"/>
                  <a:pt x="1562225" y="523220"/>
                </a:cubicBezTo>
                <a:cubicBezTo>
                  <a:pt x="1315134" y="522975"/>
                  <a:pt x="1125110" y="529134"/>
                  <a:pt x="916677" y="523220"/>
                </a:cubicBezTo>
                <a:cubicBezTo>
                  <a:pt x="708244" y="517306"/>
                  <a:pt x="416096" y="541808"/>
                  <a:pt x="0" y="523220"/>
                </a:cubicBezTo>
                <a:cubicBezTo>
                  <a:pt x="18248" y="407061"/>
                  <a:pt x="20970" y="155709"/>
                  <a:pt x="0" y="0"/>
                </a:cubicBezTo>
                <a:close/>
              </a:path>
              <a:path w="3873285" h="523220" stroke="0" extrusionOk="0">
                <a:moveTo>
                  <a:pt x="0" y="0"/>
                </a:moveTo>
                <a:cubicBezTo>
                  <a:pt x="153626" y="-29097"/>
                  <a:pt x="383893" y="-1454"/>
                  <a:pt x="723013" y="0"/>
                </a:cubicBezTo>
                <a:cubicBezTo>
                  <a:pt x="1062133" y="1454"/>
                  <a:pt x="1116470" y="-1348"/>
                  <a:pt x="1252362" y="0"/>
                </a:cubicBezTo>
                <a:cubicBezTo>
                  <a:pt x="1388254" y="1348"/>
                  <a:pt x="1598985" y="22190"/>
                  <a:pt x="1936643" y="0"/>
                </a:cubicBezTo>
                <a:cubicBezTo>
                  <a:pt x="2274301" y="-22190"/>
                  <a:pt x="2347656" y="-28259"/>
                  <a:pt x="2582190" y="0"/>
                </a:cubicBezTo>
                <a:cubicBezTo>
                  <a:pt x="2816724" y="28259"/>
                  <a:pt x="3097434" y="2821"/>
                  <a:pt x="3266470" y="0"/>
                </a:cubicBezTo>
                <a:cubicBezTo>
                  <a:pt x="3435506" y="-2821"/>
                  <a:pt x="3721003" y="-18629"/>
                  <a:pt x="3873285" y="0"/>
                </a:cubicBezTo>
                <a:cubicBezTo>
                  <a:pt x="3886254" y="249195"/>
                  <a:pt x="3854492" y="355686"/>
                  <a:pt x="3873285" y="523220"/>
                </a:cubicBezTo>
                <a:cubicBezTo>
                  <a:pt x="3667984" y="491536"/>
                  <a:pt x="3295928" y="496593"/>
                  <a:pt x="3150272" y="523220"/>
                </a:cubicBezTo>
                <a:cubicBezTo>
                  <a:pt x="3004616" y="549847"/>
                  <a:pt x="2689366" y="510447"/>
                  <a:pt x="2543457" y="523220"/>
                </a:cubicBezTo>
                <a:cubicBezTo>
                  <a:pt x="2397548" y="535993"/>
                  <a:pt x="2222541" y="504191"/>
                  <a:pt x="2014108" y="523220"/>
                </a:cubicBezTo>
                <a:cubicBezTo>
                  <a:pt x="1805675" y="542249"/>
                  <a:pt x="1671248" y="534872"/>
                  <a:pt x="1446026" y="523220"/>
                </a:cubicBezTo>
                <a:cubicBezTo>
                  <a:pt x="1220804" y="511568"/>
                  <a:pt x="1018838" y="529240"/>
                  <a:pt x="877945" y="523220"/>
                </a:cubicBezTo>
                <a:cubicBezTo>
                  <a:pt x="737052" y="517200"/>
                  <a:pt x="434165" y="502233"/>
                  <a:pt x="0" y="523220"/>
                </a:cubicBezTo>
                <a:cubicBezTo>
                  <a:pt x="24860" y="405217"/>
                  <a:pt x="14985" y="146536"/>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Maintain confidentiality</a:t>
            </a:r>
          </a:p>
        </p:txBody>
      </p:sp>
      <p:sp>
        <p:nvSpPr>
          <p:cNvPr id="12" name="TextBox 11">
            <a:extLst>
              <a:ext uri="{FF2B5EF4-FFF2-40B4-BE49-F238E27FC236}">
                <a16:creationId xmlns:a16="http://schemas.microsoft.com/office/drawing/2014/main" id="{A9669544-6C2B-9DAA-25BC-7540CFB9D4B4}"/>
              </a:ext>
            </a:extLst>
          </p:cNvPr>
          <p:cNvSpPr txBox="1"/>
          <p:nvPr/>
        </p:nvSpPr>
        <p:spPr>
          <a:xfrm>
            <a:off x="636724" y="3899080"/>
            <a:ext cx="3873284" cy="523220"/>
          </a:xfrm>
          <a:custGeom>
            <a:avLst/>
            <a:gdLst>
              <a:gd name="connsiteX0" fmla="*/ 0 w 3873284"/>
              <a:gd name="connsiteY0" fmla="*/ 0 h 523220"/>
              <a:gd name="connsiteX1" fmla="*/ 529349 w 3873284"/>
              <a:gd name="connsiteY1" fmla="*/ 0 h 523220"/>
              <a:gd name="connsiteX2" fmla="*/ 1058698 w 3873284"/>
              <a:gd name="connsiteY2" fmla="*/ 0 h 523220"/>
              <a:gd name="connsiteX3" fmla="*/ 1626779 w 3873284"/>
              <a:gd name="connsiteY3" fmla="*/ 0 h 523220"/>
              <a:gd name="connsiteX4" fmla="*/ 2233594 w 3873284"/>
              <a:gd name="connsiteY4" fmla="*/ 0 h 523220"/>
              <a:gd name="connsiteX5" fmla="*/ 2917874 w 3873284"/>
              <a:gd name="connsiteY5" fmla="*/ 0 h 523220"/>
              <a:gd name="connsiteX6" fmla="*/ 3873284 w 3873284"/>
              <a:gd name="connsiteY6" fmla="*/ 0 h 523220"/>
              <a:gd name="connsiteX7" fmla="*/ 3873284 w 3873284"/>
              <a:gd name="connsiteY7" fmla="*/ 523220 h 523220"/>
              <a:gd name="connsiteX8" fmla="*/ 3343935 w 3873284"/>
              <a:gd name="connsiteY8" fmla="*/ 523220 h 523220"/>
              <a:gd name="connsiteX9" fmla="*/ 2775854 w 3873284"/>
              <a:gd name="connsiteY9" fmla="*/ 523220 h 523220"/>
              <a:gd name="connsiteX10" fmla="*/ 2091573 w 3873284"/>
              <a:gd name="connsiteY10" fmla="*/ 523220 h 523220"/>
              <a:gd name="connsiteX11" fmla="*/ 1562225 w 3873284"/>
              <a:gd name="connsiteY11" fmla="*/ 523220 h 523220"/>
              <a:gd name="connsiteX12" fmla="*/ 916677 w 3873284"/>
              <a:gd name="connsiteY12" fmla="*/ 523220 h 523220"/>
              <a:gd name="connsiteX13" fmla="*/ 0 w 3873284"/>
              <a:gd name="connsiteY13" fmla="*/ 523220 h 523220"/>
              <a:gd name="connsiteX14" fmla="*/ 0 w 3873284"/>
              <a:gd name="connsiteY14"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73284" h="523220" fill="none" extrusionOk="0">
                <a:moveTo>
                  <a:pt x="0" y="0"/>
                </a:moveTo>
                <a:cubicBezTo>
                  <a:pt x="173673" y="-19069"/>
                  <a:pt x="310949" y="20439"/>
                  <a:pt x="529349" y="0"/>
                </a:cubicBezTo>
                <a:cubicBezTo>
                  <a:pt x="747749" y="-20439"/>
                  <a:pt x="811083" y="22291"/>
                  <a:pt x="1058698" y="0"/>
                </a:cubicBezTo>
                <a:cubicBezTo>
                  <a:pt x="1306313" y="-22291"/>
                  <a:pt x="1486496" y="7527"/>
                  <a:pt x="1626779" y="0"/>
                </a:cubicBezTo>
                <a:cubicBezTo>
                  <a:pt x="1767062" y="-7527"/>
                  <a:pt x="1939846" y="-2129"/>
                  <a:pt x="2233594" y="0"/>
                </a:cubicBezTo>
                <a:cubicBezTo>
                  <a:pt x="2527342" y="2129"/>
                  <a:pt x="2627746" y="-32745"/>
                  <a:pt x="2917874" y="0"/>
                </a:cubicBezTo>
                <a:cubicBezTo>
                  <a:pt x="3208002" y="32745"/>
                  <a:pt x="3498261" y="-46272"/>
                  <a:pt x="3873284" y="0"/>
                </a:cubicBezTo>
                <a:cubicBezTo>
                  <a:pt x="3876575" y="249285"/>
                  <a:pt x="3847615" y="292491"/>
                  <a:pt x="3873284" y="523220"/>
                </a:cubicBezTo>
                <a:cubicBezTo>
                  <a:pt x="3688070" y="537939"/>
                  <a:pt x="3487662" y="505464"/>
                  <a:pt x="3343935" y="523220"/>
                </a:cubicBezTo>
                <a:cubicBezTo>
                  <a:pt x="3200208" y="540976"/>
                  <a:pt x="2972960" y="501432"/>
                  <a:pt x="2775854" y="523220"/>
                </a:cubicBezTo>
                <a:cubicBezTo>
                  <a:pt x="2578748" y="545008"/>
                  <a:pt x="2319191" y="503411"/>
                  <a:pt x="2091573" y="523220"/>
                </a:cubicBezTo>
                <a:cubicBezTo>
                  <a:pt x="1863955" y="543029"/>
                  <a:pt x="1801605" y="519288"/>
                  <a:pt x="1562225" y="523220"/>
                </a:cubicBezTo>
                <a:cubicBezTo>
                  <a:pt x="1322845" y="527152"/>
                  <a:pt x="1125110" y="529134"/>
                  <a:pt x="916677" y="523220"/>
                </a:cubicBezTo>
                <a:cubicBezTo>
                  <a:pt x="708244" y="517306"/>
                  <a:pt x="416096" y="541808"/>
                  <a:pt x="0" y="523220"/>
                </a:cubicBezTo>
                <a:cubicBezTo>
                  <a:pt x="18248" y="407061"/>
                  <a:pt x="20970" y="155709"/>
                  <a:pt x="0" y="0"/>
                </a:cubicBezTo>
                <a:close/>
              </a:path>
              <a:path w="3873284" h="523220" stroke="0" extrusionOk="0">
                <a:moveTo>
                  <a:pt x="0" y="0"/>
                </a:moveTo>
                <a:cubicBezTo>
                  <a:pt x="153626" y="-29097"/>
                  <a:pt x="383893" y="-1454"/>
                  <a:pt x="723013" y="0"/>
                </a:cubicBezTo>
                <a:cubicBezTo>
                  <a:pt x="1062133" y="1454"/>
                  <a:pt x="1116470" y="-1348"/>
                  <a:pt x="1252362" y="0"/>
                </a:cubicBezTo>
                <a:cubicBezTo>
                  <a:pt x="1388254" y="1348"/>
                  <a:pt x="1599791" y="26190"/>
                  <a:pt x="1936642" y="0"/>
                </a:cubicBezTo>
                <a:cubicBezTo>
                  <a:pt x="2273493" y="-26190"/>
                  <a:pt x="2347655" y="-28259"/>
                  <a:pt x="2582189" y="0"/>
                </a:cubicBezTo>
                <a:cubicBezTo>
                  <a:pt x="2816723" y="28259"/>
                  <a:pt x="3096289" y="-3204"/>
                  <a:pt x="3266470" y="0"/>
                </a:cubicBezTo>
                <a:cubicBezTo>
                  <a:pt x="3436651" y="3204"/>
                  <a:pt x="3722763" y="-17195"/>
                  <a:pt x="3873284" y="0"/>
                </a:cubicBezTo>
                <a:cubicBezTo>
                  <a:pt x="3886253" y="249195"/>
                  <a:pt x="3854491" y="355686"/>
                  <a:pt x="3873284" y="523220"/>
                </a:cubicBezTo>
                <a:cubicBezTo>
                  <a:pt x="3667983" y="491536"/>
                  <a:pt x="3295927" y="496593"/>
                  <a:pt x="3150271" y="523220"/>
                </a:cubicBezTo>
                <a:cubicBezTo>
                  <a:pt x="3004615" y="549847"/>
                  <a:pt x="2689365" y="510447"/>
                  <a:pt x="2543456" y="523220"/>
                </a:cubicBezTo>
                <a:cubicBezTo>
                  <a:pt x="2397547" y="535993"/>
                  <a:pt x="2219084" y="502220"/>
                  <a:pt x="2014108" y="523220"/>
                </a:cubicBezTo>
                <a:cubicBezTo>
                  <a:pt x="1809132" y="544220"/>
                  <a:pt x="1671248" y="534872"/>
                  <a:pt x="1446026" y="523220"/>
                </a:cubicBezTo>
                <a:cubicBezTo>
                  <a:pt x="1220804" y="511568"/>
                  <a:pt x="1019855" y="534847"/>
                  <a:pt x="877944" y="523220"/>
                </a:cubicBezTo>
                <a:cubicBezTo>
                  <a:pt x="736033" y="511593"/>
                  <a:pt x="429887" y="498716"/>
                  <a:pt x="0" y="523220"/>
                </a:cubicBezTo>
                <a:cubicBezTo>
                  <a:pt x="24860" y="405217"/>
                  <a:pt x="14985" y="146536"/>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Honest and trustworthy</a:t>
            </a:r>
          </a:p>
        </p:txBody>
      </p:sp>
      <p:sp>
        <p:nvSpPr>
          <p:cNvPr id="13" name="TextBox 12">
            <a:extLst>
              <a:ext uri="{FF2B5EF4-FFF2-40B4-BE49-F238E27FC236}">
                <a16:creationId xmlns:a16="http://schemas.microsoft.com/office/drawing/2014/main" id="{ECFAF2A0-D286-91D0-FAFD-36CA9B853447}"/>
              </a:ext>
            </a:extLst>
          </p:cNvPr>
          <p:cNvSpPr txBox="1"/>
          <p:nvPr/>
        </p:nvSpPr>
        <p:spPr>
          <a:xfrm>
            <a:off x="636724" y="4870671"/>
            <a:ext cx="3873284" cy="523220"/>
          </a:xfrm>
          <a:custGeom>
            <a:avLst/>
            <a:gdLst>
              <a:gd name="connsiteX0" fmla="*/ 0 w 3873284"/>
              <a:gd name="connsiteY0" fmla="*/ 0 h 523220"/>
              <a:gd name="connsiteX1" fmla="*/ 529349 w 3873284"/>
              <a:gd name="connsiteY1" fmla="*/ 0 h 523220"/>
              <a:gd name="connsiteX2" fmla="*/ 1058698 w 3873284"/>
              <a:gd name="connsiteY2" fmla="*/ 0 h 523220"/>
              <a:gd name="connsiteX3" fmla="*/ 1626779 w 3873284"/>
              <a:gd name="connsiteY3" fmla="*/ 0 h 523220"/>
              <a:gd name="connsiteX4" fmla="*/ 2233594 w 3873284"/>
              <a:gd name="connsiteY4" fmla="*/ 0 h 523220"/>
              <a:gd name="connsiteX5" fmla="*/ 2917874 w 3873284"/>
              <a:gd name="connsiteY5" fmla="*/ 0 h 523220"/>
              <a:gd name="connsiteX6" fmla="*/ 3873284 w 3873284"/>
              <a:gd name="connsiteY6" fmla="*/ 0 h 523220"/>
              <a:gd name="connsiteX7" fmla="*/ 3873284 w 3873284"/>
              <a:gd name="connsiteY7" fmla="*/ 523220 h 523220"/>
              <a:gd name="connsiteX8" fmla="*/ 3343935 w 3873284"/>
              <a:gd name="connsiteY8" fmla="*/ 523220 h 523220"/>
              <a:gd name="connsiteX9" fmla="*/ 2775854 w 3873284"/>
              <a:gd name="connsiteY9" fmla="*/ 523220 h 523220"/>
              <a:gd name="connsiteX10" fmla="*/ 2091573 w 3873284"/>
              <a:gd name="connsiteY10" fmla="*/ 523220 h 523220"/>
              <a:gd name="connsiteX11" fmla="*/ 1562225 w 3873284"/>
              <a:gd name="connsiteY11" fmla="*/ 523220 h 523220"/>
              <a:gd name="connsiteX12" fmla="*/ 916677 w 3873284"/>
              <a:gd name="connsiteY12" fmla="*/ 523220 h 523220"/>
              <a:gd name="connsiteX13" fmla="*/ 0 w 3873284"/>
              <a:gd name="connsiteY13" fmla="*/ 523220 h 523220"/>
              <a:gd name="connsiteX14" fmla="*/ 0 w 3873284"/>
              <a:gd name="connsiteY14"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73284" h="523220" fill="none" extrusionOk="0">
                <a:moveTo>
                  <a:pt x="0" y="0"/>
                </a:moveTo>
                <a:cubicBezTo>
                  <a:pt x="173673" y="-19069"/>
                  <a:pt x="310949" y="20439"/>
                  <a:pt x="529349" y="0"/>
                </a:cubicBezTo>
                <a:cubicBezTo>
                  <a:pt x="747749" y="-20439"/>
                  <a:pt x="811083" y="22291"/>
                  <a:pt x="1058698" y="0"/>
                </a:cubicBezTo>
                <a:cubicBezTo>
                  <a:pt x="1306313" y="-22291"/>
                  <a:pt x="1486496" y="7527"/>
                  <a:pt x="1626779" y="0"/>
                </a:cubicBezTo>
                <a:cubicBezTo>
                  <a:pt x="1767062" y="-7527"/>
                  <a:pt x="1939846" y="-2129"/>
                  <a:pt x="2233594" y="0"/>
                </a:cubicBezTo>
                <a:cubicBezTo>
                  <a:pt x="2527342" y="2129"/>
                  <a:pt x="2627746" y="-32745"/>
                  <a:pt x="2917874" y="0"/>
                </a:cubicBezTo>
                <a:cubicBezTo>
                  <a:pt x="3208002" y="32745"/>
                  <a:pt x="3498261" y="-46272"/>
                  <a:pt x="3873284" y="0"/>
                </a:cubicBezTo>
                <a:cubicBezTo>
                  <a:pt x="3876575" y="249285"/>
                  <a:pt x="3847615" y="292491"/>
                  <a:pt x="3873284" y="523220"/>
                </a:cubicBezTo>
                <a:cubicBezTo>
                  <a:pt x="3688070" y="537939"/>
                  <a:pt x="3487662" y="505464"/>
                  <a:pt x="3343935" y="523220"/>
                </a:cubicBezTo>
                <a:cubicBezTo>
                  <a:pt x="3200208" y="540976"/>
                  <a:pt x="2972960" y="501432"/>
                  <a:pt x="2775854" y="523220"/>
                </a:cubicBezTo>
                <a:cubicBezTo>
                  <a:pt x="2578748" y="545008"/>
                  <a:pt x="2319191" y="503411"/>
                  <a:pt x="2091573" y="523220"/>
                </a:cubicBezTo>
                <a:cubicBezTo>
                  <a:pt x="1863955" y="543029"/>
                  <a:pt x="1801605" y="519288"/>
                  <a:pt x="1562225" y="523220"/>
                </a:cubicBezTo>
                <a:cubicBezTo>
                  <a:pt x="1322845" y="527152"/>
                  <a:pt x="1125110" y="529134"/>
                  <a:pt x="916677" y="523220"/>
                </a:cubicBezTo>
                <a:cubicBezTo>
                  <a:pt x="708244" y="517306"/>
                  <a:pt x="416096" y="541808"/>
                  <a:pt x="0" y="523220"/>
                </a:cubicBezTo>
                <a:cubicBezTo>
                  <a:pt x="18248" y="407061"/>
                  <a:pt x="20970" y="155709"/>
                  <a:pt x="0" y="0"/>
                </a:cubicBezTo>
                <a:close/>
              </a:path>
              <a:path w="3873284" h="523220" stroke="0" extrusionOk="0">
                <a:moveTo>
                  <a:pt x="0" y="0"/>
                </a:moveTo>
                <a:cubicBezTo>
                  <a:pt x="153626" y="-29097"/>
                  <a:pt x="383893" y="-1454"/>
                  <a:pt x="723013" y="0"/>
                </a:cubicBezTo>
                <a:cubicBezTo>
                  <a:pt x="1062133" y="1454"/>
                  <a:pt x="1116470" y="-1348"/>
                  <a:pt x="1252362" y="0"/>
                </a:cubicBezTo>
                <a:cubicBezTo>
                  <a:pt x="1388254" y="1348"/>
                  <a:pt x="1599791" y="26190"/>
                  <a:pt x="1936642" y="0"/>
                </a:cubicBezTo>
                <a:cubicBezTo>
                  <a:pt x="2273493" y="-26190"/>
                  <a:pt x="2347655" y="-28259"/>
                  <a:pt x="2582189" y="0"/>
                </a:cubicBezTo>
                <a:cubicBezTo>
                  <a:pt x="2816723" y="28259"/>
                  <a:pt x="3096289" y="-3204"/>
                  <a:pt x="3266470" y="0"/>
                </a:cubicBezTo>
                <a:cubicBezTo>
                  <a:pt x="3436651" y="3204"/>
                  <a:pt x="3722763" y="-17195"/>
                  <a:pt x="3873284" y="0"/>
                </a:cubicBezTo>
                <a:cubicBezTo>
                  <a:pt x="3886253" y="249195"/>
                  <a:pt x="3854491" y="355686"/>
                  <a:pt x="3873284" y="523220"/>
                </a:cubicBezTo>
                <a:cubicBezTo>
                  <a:pt x="3667983" y="491536"/>
                  <a:pt x="3295927" y="496593"/>
                  <a:pt x="3150271" y="523220"/>
                </a:cubicBezTo>
                <a:cubicBezTo>
                  <a:pt x="3004615" y="549847"/>
                  <a:pt x="2689365" y="510447"/>
                  <a:pt x="2543456" y="523220"/>
                </a:cubicBezTo>
                <a:cubicBezTo>
                  <a:pt x="2397547" y="535993"/>
                  <a:pt x="2219084" y="502220"/>
                  <a:pt x="2014108" y="523220"/>
                </a:cubicBezTo>
                <a:cubicBezTo>
                  <a:pt x="1809132" y="544220"/>
                  <a:pt x="1671248" y="534872"/>
                  <a:pt x="1446026" y="523220"/>
                </a:cubicBezTo>
                <a:cubicBezTo>
                  <a:pt x="1220804" y="511568"/>
                  <a:pt x="1019855" y="534847"/>
                  <a:pt x="877944" y="523220"/>
                </a:cubicBezTo>
                <a:cubicBezTo>
                  <a:pt x="736033" y="511593"/>
                  <a:pt x="429887" y="498716"/>
                  <a:pt x="0" y="523220"/>
                </a:cubicBezTo>
                <a:cubicBezTo>
                  <a:pt x="24860" y="405217"/>
                  <a:pt x="14985" y="146536"/>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Challenge Discrimination</a:t>
            </a:r>
          </a:p>
        </p:txBody>
      </p:sp>
      <p:sp>
        <p:nvSpPr>
          <p:cNvPr id="14" name="TextBox 13">
            <a:extLst>
              <a:ext uri="{FF2B5EF4-FFF2-40B4-BE49-F238E27FC236}">
                <a16:creationId xmlns:a16="http://schemas.microsoft.com/office/drawing/2014/main" id="{BEB6C9C2-BCF6-C217-1921-600F466A205B}"/>
              </a:ext>
            </a:extLst>
          </p:cNvPr>
          <p:cNvSpPr txBox="1"/>
          <p:nvPr/>
        </p:nvSpPr>
        <p:spPr>
          <a:xfrm>
            <a:off x="636724" y="5842262"/>
            <a:ext cx="5184090" cy="523220"/>
          </a:xfrm>
          <a:custGeom>
            <a:avLst/>
            <a:gdLst>
              <a:gd name="connsiteX0" fmla="*/ 0 w 5184090"/>
              <a:gd name="connsiteY0" fmla="*/ 0 h 523220"/>
              <a:gd name="connsiteX1" fmla="*/ 544329 w 5184090"/>
              <a:gd name="connsiteY1" fmla="*/ 0 h 523220"/>
              <a:gd name="connsiteX2" fmla="*/ 1244182 w 5184090"/>
              <a:gd name="connsiteY2" fmla="*/ 0 h 523220"/>
              <a:gd name="connsiteX3" fmla="*/ 1995875 w 5184090"/>
              <a:gd name="connsiteY3" fmla="*/ 0 h 523220"/>
              <a:gd name="connsiteX4" fmla="*/ 2747568 w 5184090"/>
              <a:gd name="connsiteY4" fmla="*/ 0 h 523220"/>
              <a:gd name="connsiteX5" fmla="*/ 3447420 w 5184090"/>
              <a:gd name="connsiteY5" fmla="*/ 0 h 523220"/>
              <a:gd name="connsiteX6" fmla="*/ 4043590 w 5184090"/>
              <a:gd name="connsiteY6" fmla="*/ 0 h 523220"/>
              <a:gd name="connsiteX7" fmla="*/ 5184090 w 5184090"/>
              <a:gd name="connsiteY7" fmla="*/ 0 h 523220"/>
              <a:gd name="connsiteX8" fmla="*/ 5184090 w 5184090"/>
              <a:gd name="connsiteY8" fmla="*/ 523220 h 523220"/>
              <a:gd name="connsiteX9" fmla="*/ 4587920 w 5184090"/>
              <a:gd name="connsiteY9" fmla="*/ 523220 h 523220"/>
              <a:gd name="connsiteX10" fmla="*/ 3888068 w 5184090"/>
              <a:gd name="connsiteY10" fmla="*/ 523220 h 523220"/>
              <a:gd name="connsiteX11" fmla="*/ 3240056 w 5184090"/>
              <a:gd name="connsiteY11" fmla="*/ 523220 h 523220"/>
              <a:gd name="connsiteX12" fmla="*/ 2747568 w 5184090"/>
              <a:gd name="connsiteY12" fmla="*/ 523220 h 523220"/>
              <a:gd name="connsiteX13" fmla="*/ 2151397 w 5184090"/>
              <a:gd name="connsiteY13" fmla="*/ 523220 h 523220"/>
              <a:gd name="connsiteX14" fmla="*/ 1607068 w 5184090"/>
              <a:gd name="connsiteY14" fmla="*/ 523220 h 523220"/>
              <a:gd name="connsiteX15" fmla="*/ 1114579 w 5184090"/>
              <a:gd name="connsiteY15" fmla="*/ 523220 h 523220"/>
              <a:gd name="connsiteX16" fmla="*/ 570250 w 5184090"/>
              <a:gd name="connsiteY16" fmla="*/ 523220 h 523220"/>
              <a:gd name="connsiteX17" fmla="*/ 0 w 5184090"/>
              <a:gd name="connsiteY17" fmla="*/ 523220 h 523220"/>
              <a:gd name="connsiteX18" fmla="*/ 0 w 5184090"/>
              <a:gd name="connsiteY18"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184090" h="523220" fill="none" extrusionOk="0">
                <a:moveTo>
                  <a:pt x="0" y="0"/>
                </a:moveTo>
                <a:cubicBezTo>
                  <a:pt x="120474" y="20595"/>
                  <a:pt x="313594" y="7748"/>
                  <a:pt x="544329" y="0"/>
                </a:cubicBezTo>
                <a:cubicBezTo>
                  <a:pt x="775064" y="-7748"/>
                  <a:pt x="952393" y="-30796"/>
                  <a:pt x="1244182" y="0"/>
                </a:cubicBezTo>
                <a:cubicBezTo>
                  <a:pt x="1535971" y="30796"/>
                  <a:pt x="1712645" y="21021"/>
                  <a:pt x="1995875" y="0"/>
                </a:cubicBezTo>
                <a:cubicBezTo>
                  <a:pt x="2279105" y="-21021"/>
                  <a:pt x="2462374" y="-16352"/>
                  <a:pt x="2747568" y="0"/>
                </a:cubicBezTo>
                <a:cubicBezTo>
                  <a:pt x="3032762" y="16352"/>
                  <a:pt x="3253437" y="11439"/>
                  <a:pt x="3447420" y="0"/>
                </a:cubicBezTo>
                <a:cubicBezTo>
                  <a:pt x="3641403" y="-11439"/>
                  <a:pt x="3917564" y="29368"/>
                  <a:pt x="4043590" y="0"/>
                </a:cubicBezTo>
                <a:cubicBezTo>
                  <a:pt x="4169616" y="-29368"/>
                  <a:pt x="4905210" y="43394"/>
                  <a:pt x="5184090" y="0"/>
                </a:cubicBezTo>
                <a:cubicBezTo>
                  <a:pt x="5204107" y="181671"/>
                  <a:pt x="5210054" y="339606"/>
                  <a:pt x="5184090" y="523220"/>
                </a:cubicBezTo>
                <a:cubicBezTo>
                  <a:pt x="4972243" y="518524"/>
                  <a:pt x="4882027" y="542424"/>
                  <a:pt x="4587920" y="523220"/>
                </a:cubicBezTo>
                <a:cubicBezTo>
                  <a:pt x="4293813" y="504017"/>
                  <a:pt x="4126114" y="521744"/>
                  <a:pt x="3888068" y="523220"/>
                </a:cubicBezTo>
                <a:cubicBezTo>
                  <a:pt x="3650022" y="524696"/>
                  <a:pt x="3542486" y="533899"/>
                  <a:pt x="3240056" y="523220"/>
                </a:cubicBezTo>
                <a:cubicBezTo>
                  <a:pt x="2937626" y="512541"/>
                  <a:pt x="2977949" y="525701"/>
                  <a:pt x="2747568" y="523220"/>
                </a:cubicBezTo>
                <a:cubicBezTo>
                  <a:pt x="2517187" y="520739"/>
                  <a:pt x="2379031" y="510598"/>
                  <a:pt x="2151397" y="523220"/>
                </a:cubicBezTo>
                <a:cubicBezTo>
                  <a:pt x="1923763" y="535842"/>
                  <a:pt x="1797047" y="508064"/>
                  <a:pt x="1607068" y="523220"/>
                </a:cubicBezTo>
                <a:cubicBezTo>
                  <a:pt x="1417089" y="538376"/>
                  <a:pt x="1273863" y="507105"/>
                  <a:pt x="1114579" y="523220"/>
                </a:cubicBezTo>
                <a:cubicBezTo>
                  <a:pt x="955295" y="539335"/>
                  <a:pt x="729120" y="548385"/>
                  <a:pt x="570250" y="523220"/>
                </a:cubicBezTo>
                <a:cubicBezTo>
                  <a:pt x="411380" y="498055"/>
                  <a:pt x="202695" y="525676"/>
                  <a:pt x="0" y="523220"/>
                </a:cubicBezTo>
                <a:cubicBezTo>
                  <a:pt x="-15137" y="274124"/>
                  <a:pt x="-3884" y="187012"/>
                  <a:pt x="0" y="0"/>
                </a:cubicBezTo>
                <a:close/>
              </a:path>
              <a:path w="5184090" h="523220" stroke="0" extrusionOk="0">
                <a:moveTo>
                  <a:pt x="0" y="0"/>
                </a:moveTo>
                <a:cubicBezTo>
                  <a:pt x="181888" y="-11068"/>
                  <a:pt x="578646" y="6455"/>
                  <a:pt x="751693" y="0"/>
                </a:cubicBezTo>
                <a:cubicBezTo>
                  <a:pt x="924740" y="-6455"/>
                  <a:pt x="1053257" y="1315"/>
                  <a:pt x="1244182" y="0"/>
                </a:cubicBezTo>
                <a:cubicBezTo>
                  <a:pt x="1435107" y="-1315"/>
                  <a:pt x="1634861" y="28911"/>
                  <a:pt x="1944034" y="0"/>
                </a:cubicBezTo>
                <a:cubicBezTo>
                  <a:pt x="2253207" y="-28911"/>
                  <a:pt x="2367139" y="23884"/>
                  <a:pt x="2592045" y="0"/>
                </a:cubicBezTo>
                <a:cubicBezTo>
                  <a:pt x="2816951" y="-23884"/>
                  <a:pt x="3143904" y="34010"/>
                  <a:pt x="3291897" y="0"/>
                </a:cubicBezTo>
                <a:cubicBezTo>
                  <a:pt x="3439890" y="-34010"/>
                  <a:pt x="3705700" y="-14449"/>
                  <a:pt x="3888068" y="0"/>
                </a:cubicBezTo>
                <a:cubicBezTo>
                  <a:pt x="4070436" y="14449"/>
                  <a:pt x="4762339" y="-9281"/>
                  <a:pt x="5184090" y="0"/>
                </a:cubicBezTo>
                <a:cubicBezTo>
                  <a:pt x="5172104" y="147266"/>
                  <a:pt x="5161577" y="337758"/>
                  <a:pt x="5184090" y="523220"/>
                </a:cubicBezTo>
                <a:cubicBezTo>
                  <a:pt x="4890653" y="519958"/>
                  <a:pt x="4747435" y="510166"/>
                  <a:pt x="4484238" y="523220"/>
                </a:cubicBezTo>
                <a:cubicBezTo>
                  <a:pt x="4221041" y="536274"/>
                  <a:pt x="4152109" y="535293"/>
                  <a:pt x="3991749" y="523220"/>
                </a:cubicBezTo>
                <a:cubicBezTo>
                  <a:pt x="3831389" y="511147"/>
                  <a:pt x="3643468" y="539510"/>
                  <a:pt x="3447420" y="523220"/>
                </a:cubicBezTo>
                <a:cubicBezTo>
                  <a:pt x="3251372" y="506930"/>
                  <a:pt x="3031490" y="515940"/>
                  <a:pt x="2903090" y="523220"/>
                </a:cubicBezTo>
                <a:cubicBezTo>
                  <a:pt x="2774690" y="530501"/>
                  <a:pt x="2525121" y="523776"/>
                  <a:pt x="2306920" y="523220"/>
                </a:cubicBezTo>
                <a:cubicBezTo>
                  <a:pt x="2088719" y="522665"/>
                  <a:pt x="2008154" y="527301"/>
                  <a:pt x="1814432" y="523220"/>
                </a:cubicBezTo>
                <a:cubicBezTo>
                  <a:pt x="1620710" y="519139"/>
                  <a:pt x="1400061" y="497227"/>
                  <a:pt x="1270102" y="523220"/>
                </a:cubicBezTo>
                <a:cubicBezTo>
                  <a:pt x="1140143" y="549214"/>
                  <a:pt x="926700" y="517619"/>
                  <a:pt x="673932" y="523220"/>
                </a:cubicBezTo>
                <a:cubicBezTo>
                  <a:pt x="421164" y="528822"/>
                  <a:pt x="174392" y="546950"/>
                  <a:pt x="0" y="523220"/>
                </a:cubicBezTo>
                <a:cubicBezTo>
                  <a:pt x="-368" y="320480"/>
                  <a:pt x="-13977" y="178733"/>
                  <a:pt x="0" y="0"/>
                </a:cubicBezTo>
                <a:close/>
              </a:path>
            </a:pathLst>
          </a:custGeom>
          <a:solidFill>
            <a:srgbClr val="00467F"/>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Maintain appropriate boundaries</a:t>
            </a:r>
          </a:p>
        </p:txBody>
      </p:sp>
      <p:sp>
        <p:nvSpPr>
          <p:cNvPr id="15" name="TextBox 14">
            <a:extLst>
              <a:ext uri="{FF2B5EF4-FFF2-40B4-BE49-F238E27FC236}">
                <a16:creationId xmlns:a16="http://schemas.microsoft.com/office/drawing/2014/main" id="{4FA16C58-8C3D-4709-B5F9-5FDBF6FA6FB0}"/>
              </a:ext>
            </a:extLst>
          </p:cNvPr>
          <p:cNvSpPr txBox="1"/>
          <p:nvPr/>
        </p:nvSpPr>
        <p:spPr>
          <a:xfrm>
            <a:off x="636724" y="1909646"/>
            <a:ext cx="4353051" cy="523220"/>
          </a:xfrm>
          <a:custGeom>
            <a:avLst/>
            <a:gdLst>
              <a:gd name="connsiteX0" fmla="*/ 0 w 4353051"/>
              <a:gd name="connsiteY0" fmla="*/ 0 h 523220"/>
              <a:gd name="connsiteX1" fmla="*/ 708925 w 4353051"/>
              <a:gd name="connsiteY1" fmla="*/ 0 h 523220"/>
              <a:gd name="connsiteX2" fmla="*/ 1287259 w 4353051"/>
              <a:gd name="connsiteY2" fmla="*/ 0 h 523220"/>
              <a:gd name="connsiteX3" fmla="*/ 1952654 w 4353051"/>
              <a:gd name="connsiteY3" fmla="*/ 0 h 523220"/>
              <a:gd name="connsiteX4" fmla="*/ 2618049 w 4353051"/>
              <a:gd name="connsiteY4" fmla="*/ 0 h 523220"/>
              <a:gd name="connsiteX5" fmla="*/ 3326975 w 4353051"/>
              <a:gd name="connsiteY5" fmla="*/ 0 h 523220"/>
              <a:gd name="connsiteX6" fmla="*/ 4353051 w 4353051"/>
              <a:gd name="connsiteY6" fmla="*/ 0 h 523220"/>
              <a:gd name="connsiteX7" fmla="*/ 4353051 w 4353051"/>
              <a:gd name="connsiteY7" fmla="*/ 523220 h 523220"/>
              <a:gd name="connsiteX8" fmla="*/ 3774717 w 4353051"/>
              <a:gd name="connsiteY8" fmla="*/ 523220 h 523220"/>
              <a:gd name="connsiteX9" fmla="*/ 3283444 w 4353051"/>
              <a:gd name="connsiteY9" fmla="*/ 523220 h 523220"/>
              <a:gd name="connsiteX10" fmla="*/ 2661580 w 4353051"/>
              <a:gd name="connsiteY10" fmla="*/ 523220 h 523220"/>
              <a:gd name="connsiteX11" fmla="*/ 2083246 w 4353051"/>
              <a:gd name="connsiteY11" fmla="*/ 523220 h 523220"/>
              <a:gd name="connsiteX12" fmla="*/ 1417851 w 4353051"/>
              <a:gd name="connsiteY12" fmla="*/ 523220 h 523220"/>
              <a:gd name="connsiteX13" fmla="*/ 795986 w 4353051"/>
              <a:gd name="connsiteY13" fmla="*/ 523220 h 523220"/>
              <a:gd name="connsiteX14" fmla="*/ 0 w 4353051"/>
              <a:gd name="connsiteY14" fmla="*/ 523220 h 523220"/>
              <a:gd name="connsiteX15" fmla="*/ 0 w 4353051"/>
              <a:gd name="connsiteY15"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53051" h="523220" fill="none" extrusionOk="0">
                <a:moveTo>
                  <a:pt x="0" y="0"/>
                </a:moveTo>
                <a:cubicBezTo>
                  <a:pt x="153775" y="29787"/>
                  <a:pt x="367272" y="958"/>
                  <a:pt x="708925" y="0"/>
                </a:cubicBezTo>
                <a:cubicBezTo>
                  <a:pt x="1050578" y="-958"/>
                  <a:pt x="1096088" y="28224"/>
                  <a:pt x="1287259" y="0"/>
                </a:cubicBezTo>
                <a:cubicBezTo>
                  <a:pt x="1478430" y="-28224"/>
                  <a:pt x="1657656" y="-10110"/>
                  <a:pt x="1952654" y="0"/>
                </a:cubicBezTo>
                <a:cubicBezTo>
                  <a:pt x="2247652" y="10110"/>
                  <a:pt x="2366447" y="30192"/>
                  <a:pt x="2618049" y="0"/>
                </a:cubicBezTo>
                <a:cubicBezTo>
                  <a:pt x="2869651" y="-30192"/>
                  <a:pt x="3047959" y="17146"/>
                  <a:pt x="3326975" y="0"/>
                </a:cubicBezTo>
                <a:cubicBezTo>
                  <a:pt x="3605991" y="-17146"/>
                  <a:pt x="4049378" y="-22004"/>
                  <a:pt x="4353051" y="0"/>
                </a:cubicBezTo>
                <a:cubicBezTo>
                  <a:pt x="4334489" y="252099"/>
                  <a:pt x="4345067" y="348825"/>
                  <a:pt x="4353051" y="523220"/>
                </a:cubicBezTo>
                <a:cubicBezTo>
                  <a:pt x="4234833" y="501475"/>
                  <a:pt x="3985267" y="528527"/>
                  <a:pt x="3774717" y="523220"/>
                </a:cubicBezTo>
                <a:cubicBezTo>
                  <a:pt x="3564167" y="517913"/>
                  <a:pt x="3486583" y="514602"/>
                  <a:pt x="3283444" y="523220"/>
                </a:cubicBezTo>
                <a:cubicBezTo>
                  <a:pt x="3080305" y="531838"/>
                  <a:pt x="2822030" y="516671"/>
                  <a:pt x="2661580" y="523220"/>
                </a:cubicBezTo>
                <a:cubicBezTo>
                  <a:pt x="2501130" y="529769"/>
                  <a:pt x="2300645" y="502540"/>
                  <a:pt x="2083246" y="523220"/>
                </a:cubicBezTo>
                <a:cubicBezTo>
                  <a:pt x="1865847" y="543900"/>
                  <a:pt x="1550941" y="534768"/>
                  <a:pt x="1417851" y="523220"/>
                </a:cubicBezTo>
                <a:cubicBezTo>
                  <a:pt x="1284761" y="511672"/>
                  <a:pt x="1087627" y="541135"/>
                  <a:pt x="795986" y="523220"/>
                </a:cubicBezTo>
                <a:cubicBezTo>
                  <a:pt x="504346" y="505305"/>
                  <a:pt x="303604" y="541578"/>
                  <a:pt x="0" y="523220"/>
                </a:cubicBezTo>
                <a:cubicBezTo>
                  <a:pt x="-570" y="273996"/>
                  <a:pt x="11389" y="108059"/>
                  <a:pt x="0" y="0"/>
                </a:cubicBezTo>
                <a:close/>
              </a:path>
              <a:path w="4353051" h="523220" stroke="0" extrusionOk="0">
                <a:moveTo>
                  <a:pt x="0" y="0"/>
                </a:moveTo>
                <a:cubicBezTo>
                  <a:pt x="345671" y="15602"/>
                  <a:pt x="502881" y="31793"/>
                  <a:pt x="708925" y="0"/>
                </a:cubicBezTo>
                <a:cubicBezTo>
                  <a:pt x="914969" y="-31793"/>
                  <a:pt x="1045104" y="-10609"/>
                  <a:pt x="1200198" y="0"/>
                </a:cubicBezTo>
                <a:cubicBezTo>
                  <a:pt x="1355292" y="10609"/>
                  <a:pt x="1601632" y="-27403"/>
                  <a:pt x="1865593" y="0"/>
                </a:cubicBezTo>
                <a:cubicBezTo>
                  <a:pt x="2129554" y="27403"/>
                  <a:pt x="2283103" y="-8213"/>
                  <a:pt x="2487458" y="0"/>
                </a:cubicBezTo>
                <a:cubicBezTo>
                  <a:pt x="2691814" y="8213"/>
                  <a:pt x="2842951" y="-432"/>
                  <a:pt x="3152853" y="0"/>
                </a:cubicBezTo>
                <a:cubicBezTo>
                  <a:pt x="3462755" y="432"/>
                  <a:pt x="3606339" y="-135"/>
                  <a:pt x="3731187" y="0"/>
                </a:cubicBezTo>
                <a:cubicBezTo>
                  <a:pt x="3856035" y="135"/>
                  <a:pt x="4180586" y="-11940"/>
                  <a:pt x="4353051" y="0"/>
                </a:cubicBezTo>
                <a:cubicBezTo>
                  <a:pt x="4341065" y="147266"/>
                  <a:pt x="4330538" y="337758"/>
                  <a:pt x="4353051" y="523220"/>
                </a:cubicBezTo>
                <a:cubicBezTo>
                  <a:pt x="4061912" y="494308"/>
                  <a:pt x="3979835" y="534472"/>
                  <a:pt x="3687656" y="523220"/>
                </a:cubicBezTo>
                <a:cubicBezTo>
                  <a:pt x="3395477" y="511968"/>
                  <a:pt x="3408051" y="513391"/>
                  <a:pt x="3196383" y="523220"/>
                </a:cubicBezTo>
                <a:cubicBezTo>
                  <a:pt x="2984715" y="533049"/>
                  <a:pt x="2877436" y="498386"/>
                  <a:pt x="2661580" y="523220"/>
                </a:cubicBezTo>
                <a:cubicBezTo>
                  <a:pt x="2445724" y="548054"/>
                  <a:pt x="2241660" y="506367"/>
                  <a:pt x="2126776" y="523220"/>
                </a:cubicBezTo>
                <a:cubicBezTo>
                  <a:pt x="2011892" y="540073"/>
                  <a:pt x="1672955" y="511963"/>
                  <a:pt x="1548442" y="523220"/>
                </a:cubicBezTo>
                <a:cubicBezTo>
                  <a:pt x="1423929" y="534477"/>
                  <a:pt x="1268221" y="532261"/>
                  <a:pt x="1057170" y="523220"/>
                </a:cubicBezTo>
                <a:cubicBezTo>
                  <a:pt x="846119" y="514179"/>
                  <a:pt x="229903" y="481438"/>
                  <a:pt x="0" y="523220"/>
                </a:cubicBezTo>
                <a:cubicBezTo>
                  <a:pt x="-920" y="408123"/>
                  <a:pt x="-23939" y="139182"/>
                  <a:pt x="0" y="0"/>
                </a:cubicBezTo>
                <a:close/>
              </a:path>
            </a:pathLst>
          </a:custGeom>
          <a:solidFill>
            <a:srgbClr val="00467F">
              <a:alpha val="21961"/>
            </a:srgbClr>
          </a:solidFill>
          <a:ln>
            <a:solidFill>
              <a:schemeClr val="tx1"/>
            </a:solidFill>
            <a:extLst>
              <a:ext uri="{C807C97D-BFC1-408E-A445-0C87EB9F89A2}">
                <ask:lineSketchStyleProps xmlns:ask="http://schemas.microsoft.com/office/drawing/2018/sketchyshapes" sd="4149109700">
                  <a:prstGeom prst="rect">
                    <a:avLst/>
                  </a:prstGeom>
                  <ask:type>
                    <ask:lineSketchFreehand/>
                  </ask:type>
                </ask:lineSketchStyleProps>
              </a:ext>
            </a:extLst>
          </a:ln>
        </p:spPr>
        <p:txBody>
          <a:bodyPr wrap="square" rtlCol="0">
            <a:spAutoFit/>
          </a:bodyPr>
          <a:lstStyle/>
          <a:p>
            <a:r>
              <a:rPr lang="en-GB" sz="2800" b="1">
                <a:solidFill>
                  <a:schemeClr val="bg1"/>
                </a:solidFill>
              </a:rPr>
              <a:t>Communicate appropriately</a:t>
            </a:r>
          </a:p>
        </p:txBody>
      </p:sp>
      <p:sp>
        <p:nvSpPr>
          <p:cNvPr id="18" name="TextBox 17">
            <a:extLst>
              <a:ext uri="{FF2B5EF4-FFF2-40B4-BE49-F238E27FC236}">
                <a16:creationId xmlns:a16="http://schemas.microsoft.com/office/drawing/2014/main" id="{5F25104B-1031-869A-B957-E65639B2596F}"/>
              </a:ext>
            </a:extLst>
          </p:cNvPr>
          <p:cNvSpPr txBox="1"/>
          <p:nvPr/>
        </p:nvSpPr>
        <p:spPr>
          <a:xfrm>
            <a:off x="6188987" y="2065159"/>
            <a:ext cx="5651717" cy="4478149"/>
          </a:xfrm>
          <a:custGeom>
            <a:avLst/>
            <a:gdLst>
              <a:gd name="connsiteX0" fmla="*/ 0 w 5651717"/>
              <a:gd name="connsiteY0" fmla="*/ 0 h 4478149"/>
              <a:gd name="connsiteX1" fmla="*/ 514934 w 5651717"/>
              <a:gd name="connsiteY1" fmla="*/ 0 h 4478149"/>
              <a:gd name="connsiteX2" fmla="*/ 1029868 w 5651717"/>
              <a:gd name="connsiteY2" fmla="*/ 0 h 4478149"/>
              <a:gd name="connsiteX3" fmla="*/ 1488285 w 5651717"/>
              <a:gd name="connsiteY3" fmla="*/ 0 h 4478149"/>
              <a:gd name="connsiteX4" fmla="*/ 1946703 w 5651717"/>
              <a:gd name="connsiteY4" fmla="*/ 0 h 4478149"/>
              <a:gd name="connsiteX5" fmla="*/ 2574671 w 5651717"/>
              <a:gd name="connsiteY5" fmla="*/ 0 h 4478149"/>
              <a:gd name="connsiteX6" fmla="*/ 3315674 w 5651717"/>
              <a:gd name="connsiteY6" fmla="*/ 0 h 4478149"/>
              <a:gd name="connsiteX7" fmla="*/ 4000160 w 5651717"/>
              <a:gd name="connsiteY7" fmla="*/ 0 h 4478149"/>
              <a:gd name="connsiteX8" fmla="*/ 4741163 w 5651717"/>
              <a:gd name="connsiteY8" fmla="*/ 0 h 4478149"/>
              <a:gd name="connsiteX9" fmla="*/ 5651717 w 5651717"/>
              <a:gd name="connsiteY9" fmla="*/ 0 h 4478149"/>
              <a:gd name="connsiteX10" fmla="*/ 5651717 w 5651717"/>
              <a:gd name="connsiteY10" fmla="*/ 550173 h 4478149"/>
              <a:gd name="connsiteX11" fmla="*/ 5651717 w 5651717"/>
              <a:gd name="connsiteY11" fmla="*/ 1279471 h 4478149"/>
              <a:gd name="connsiteX12" fmla="*/ 5651717 w 5651717"/>
              <a:gd name="connsiteY12" fmla="*/ 1784862 h 4478149"/>
              <a:gd name="connsiteX13" fmla="*/ 5651717 w 5651717"/>
              <a:gd name="connsiteY13" fmla="*/ 2379816 h 4478149"/>
              <a:gd name="connsiteX14" fmla="*/ 5651717 w 5651717"/>
              <a:gd name="connsiteY14" fmla="*/ 3019552 h 4478149"/>
              <a:gd name="connsiteX15" fmla="*/ 5651717 w 5651717"/>
              <a:gd name="connsiteY15" fmla="*/ 3748850 h 4478149"/>
              <a:gd name="connsiteX16" fmla="*/ 5651717 w 5651717"/>
              <a:gd name="connsiteY16" fmla="*/ 4478149 h 4478149"/>
              <a:gd name="connsiteX17" fmla="*/ 5193300 w 5651717"/>
              <a:gd name="connsiteY17" fmla="*/ 4478149 h 4478149"/>
              <a:gd name="connsiteX18" fmla="*/ 4565331 w 5651717"/>
              <a:gd name="connsiteY18" fmla="*/ 4478149 h 4478149"/>
              <a:gd name="connsiteX19" fmla="*/ 3993880 w 5651717"/>
              <a:gd name="connsiteY19" fmla="*/ 4478149 h 4478149"/>
              <a:gd name="connsiteX20" fmla="*/ 3535463 w 5651717"/>
              <a:gd name="connsiteY20" fmla="*/ 4478149 h 4478149"/>
              <a:gd name="connsiteX21" fmla="*/ 2850977 w 5651717"/>
              <a:gd name="connsiteY21" fmla="*/ 4478149 h 4478149"/>
              <a:gd name="connsiteX22" fmla="*/ 2166492 w 5651717"/>
              <a:gd name="connsiteY22" fmla="*/ 4478149 h 4478149"/>
              <a:gd name="connsiteX23" fmla="*/ 1538523 w 5651717"/>
              <a:gd name="connsiteY23" fmla="*/ 4478149 h 4478149"/>
              <a:gd name="connsiteX24" fmla="*/ 910554 w 5651717"/>
              <a:gd name="connsiteY24" fmla="*/ 4478149 h 4478149"/>
              <a:gd name="connsiteX25" fmla="*/ 0 w 5651717"/>
              <a:gd name="connsiteY25" fmla="*/ 4478149 h 4478149"/>
              <a:gd name="connsiteX26" fmla="*/ 0 w 5651717"/>
              <a:gd name="connsiteY26" fmla="*/ 3972758 h 4478149"/>
              <a:gd name="connsiteX27" fmla="*/ 0 w 5651717"/>
              <a:gd name="connsiteY27" fmla="*/ 3333022 h 4478149"/>
              <a:gd name="connsiteX28" fmla="*/ 0 w 5651717"/>
              <a:gd name="connsiteY28" fmla="*/ 2827631 h 4478149"/>
              <a:gd name="connsiteX29" fmla="*/ 0 w 5651717"/>
              <a:gd name="connsiteY29" fmla="*/ 2187896 h 4478149"/>
              <a:gd name="connsiteX30" fmla="*/ 0 w 5651717"/>
              <a:gd name="connsiteY30" fmla="*/ 1637723 h 4478149"/>
              <a:gd name="connsiteX31" fmla="*/ 0 w 5651717"/>
              <a:gd name="connsiteY31" fmla="*/ 908425 h 4478149"/>
              <a:gd name="connsiteX32" fmla="*/ 0 w 5651717"/>
              <a:gd name="connsiteY32" fmla="*/ 0 h 4478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5651717" h="4478149" extrusionOk="0">
                <a:moveTo>
                  <a:pt x="0" y="0"/>
                </a:moveTo>
                <a:cubicBezTo>
                  <a:pt x="167036" y="21033"/>
                  <a:pt x="307992" y="-6726"/>
                  <a:pt x="514934" y="0"/>
                </a:cubicBezTo>
                <a:cubicBezTo>
                  <a:pt x="721876" y="6726"/>
                  <a:pt x="916801" y="-7842"/>
                  <a:pt x="1029868" y="0"/>
                </a:cubicBezTo>
                <a:cubicBezTo>
                  <a:pt x="1142935" y="7842"/>
                  <a:pt x="1341971" y="6353"/>
                  <a:pt x="1488285" y="0"/>
                </a:cubicBezTo>
                <a:cubicBezTo>
                  <a:pt x="1634599" y="-6353"/>
                  <a:pt x="1722602" y="-20714"/>
                  <a:pt x="1946703" y="0"/>
                </a:cubicBezTo>
                <a:cubicBezTo>
                  <a:pt x="2170804" y="20714"/>
                  <a:pt x="2314905" y="-5626"/>
                  <a:pt x="2574671" y="0"/>
                </a:cubicBezTo>
                <a:cubicBezTo>
                  <a:pt x="2834437" y="5626"/>
                  <a:pt x="3014622" y="-2311"/>
                  <a:pt x="3315674" y="0"/>
                </a:cubicBezTo>
                <a:cubicBezTo>
                  <a:pt x="3616726" y="2311"/>
                  <a:pt x="3746232" y="-25099"/>
                  <a:pt x="4000160" y="0"/>
                </a:cubicBezTo>
                <a:cubicBezTo>
                  <a:pt x="4254088" y="25099"/>
                  <a:pt x="4382631" y="24665"/>
                  <a:pt x="4741163" y="0"/>
                </a:cubicBezTo>
                <a:cubicBezTo>
                  <a:pt x="5099695" y="-24665"/>
                  <a:pt x="5321993" y="30259"/>
                  <a:pt x="5651717" y="0"/>
                </a:cubicBezTo>
                <a:cubicBezTo>
                  <a:pt x="5631951" y="121303"/>
                  <a:pt x="5626026" y="402419"/>
                  <a:pt x="5651717" y="550173"/>
                </a:cubicBezTo>
                <a:cubicBezTo>
                  <a:pt x="5677408" y="697927"/>
                  <a:pt x="5664591" y="1019943"/>
                  <a:pt x="5651717" y="1279471"/>
                </a:cubicBezTo>
                <a:cubicBezTo>
                  <a:pt x="5638843" y="1538999"/>
                  <a:pt x="5673439" y="1626926"/>
                  <a:pt x="5651717" y="1784862"/>
                </a:cubicBezTo>
                <a:cubicBezTo>
                  <a:pt x="5629995" y="1942798"/>
                  <a:pt x="5672360" y="2141310"/>
                  <a:pt x="5651717" y="2379816"/>
                </a:cubicBezTo>
                <a:cubicBezTo>
                  <a:pt x="5631074" y="2618322"/>
                  <a:pt x="5646774" y="2813067"/>
                  <a:pt x="5651717" y="3019552"/>
                </a:cubicBezTo>
                <a:cubicBezTo>
                  <a:pt x="5656660" y="3226037"/>
                  <a:pt x="5670360" y="3464617"/>
                  <a:pt x="5651717" y="3748850"/>
                </a:cubicBezTo>
                <a:cubicBezTo>
                  <a:pt x="5633074" y="4033083"/>
                  <a:pt x="5643841" y="4263070"/>
                  <a:pt x="5651717" y="4478149"/>
                </a:cubicBezTo>
                <a:cubicBezTo>
                  <a:pt x="5540416" y="4495273"/>
                  <a:pt x="5373117" y="4474669"/>
                  <a:pt x="5193300" y="4478149"/>
                </a:cubicBezTo>
                <a:cubicBezTo>
                  <a:pt x="5013483" y="4481629"/>
                  <a:pt x="4735882" y="4498328"/>
                  <a:pt x="4565331" y="4478149"/>
                </a:cubicBezTo>
                <a:cubicBezTo>
                  <a:pt x="4394780" y="4457970"/>
                  <a:pt x="4228839" y="4488776"/>
                  <a:pt x="3993880" y="4478149"/>
                </a:cubicBezTo>
                <a:cubicBezTo>
                  <a:pt x="3758921" y="4467522"/>
                  <a:pt x="3673715" y="4475407"/>
                  <a:pt x="3535463" y="4478149"/>
                </a:cubicBezTo>
                <a:cubicBezTo>
                  <a:pt x="3397211" y="4480891"/>
                  <a:pt x="3160745" y="4491411"/>
                  <a:pt x="2850977" y="4478149"/>
                </a:cubicBezTo>
                <a:cubicBezTo>
                  <a:pt x="2541209" y="4464887"/>
                  <a:pt x="2412569" y="4485611"/>
                  <a:pt x="2166492" y="4478149"/>
                </a:cubicBezTo>
                <a:cubicBezTo>
                  <a:pt x="1920416" y="4470687"/>
                  <a:pt x="1846760" y="4453882"/>
                  <a:pt x="1538523" y="4478149"/>
                </a:cubicBezTo>
                <a:cubicBezTo>
                  <a:pt x="1230286" y="4502416"/>
                  <a:pt x="1145970" y="4480271"/>
                  <a:pt x="910554" y="4478149"/>
                </a:cubicBezTo>
                <a:cubicBezTo>
                  <a:pt x="675138" y="4476027"/>
                  <a:pt x="309264" y="4472768"/>
                  <a:pt x="0" y="4478149"/>
                </a:cubicBezTo>
                <a:cubicBezTo>
                  <a:pt x="18752" y="4374154"/>
                  <a:pt x="7447" y="4118391"/>
                  <a:pt x="0" y="3972758"/>
                </a:cubicBezTo>
                <a:cubicBezTo>
                  <a:pt x="-7447" y="3827125"/>
                  <a:pt x="-19636" y="3495646"/>
                  <a:pt x="0" y="3333022"/>
                </a:cubicBezTo>
                <a:cubicBezTo>
                  <a:pt x="19636" y="3170398"/>
                  <a:pt x="-11496" y="2974703"/>
                  <a:pt x="0" y="2827631"/>
                </a:cubicBezTo>
                <a:cubicBezTo>
                  <a:pt x="11496" y="2680559"/>
                  <a:pt x="12197" y="2318239"/>
                  <a:pt x="0" y="2187896"/>
                </a:cubicBezTo>
                <a:cubicBezTo>
                  <a:pt x="-12197" y="2057553"/>
                  <a:pt x="-24687" y="1898233"/>
                  <a:pt x="0" y="1637723"/>
                </a:cubicBezTo>
                <a:cubicBezTo>
                  <a:pt x="24687" y="1377213"/>
                  <a:pt x="8955" y="1202078"/>
                  <a:pt x="0" y="908425"/>
                </a:cubicBezTo>
                <a:cubicBezTo>
                  <a:pt x="-8955" y="614772"/>
                  <a:pt x="-32371" y="298016"/>
                  <a:pt x="0" y="0"/>
                </a:cubicBezTo>
                <a:close/>
              </a:path>
            </a:pathLst>
          </a:custGeom>
          <a:noFill/>
          <a:ln>
            <a:solidFill>
              <a:srgbClr val="00467F"/>
            </a:solidFill>
            <a:extLst>
              <a:ext uri="{C807C97D-BFC1-408E-A445-0C87EB9F89A2}">
                <ask:lineSketchStyleProps xmlns:ask="http://schemas.microsoft.com/office/drawing/2018/sketchyshapes" sd="2881813275">
                  <a:prstGeom prst="rect">
                    <a:avLst/>
                  </a:prstGeom>
                  <ask:type>
                    <ask:lineSketchFreehand/>
                  </ask:type>
                </ask:lineSketchStyleProps>
              </a:ext>
            </a:extLst>
          </a:ln>
        </p:spPr>
        <p:txBody>
          <a:bodyPr wrap="square" rtlCol="0">
            <a:spAutoFit/>
          </a:bodyPr>
          <a:lstStyle/>
          <a:p>
            <a:pPr marL="0" indent="0">
              <a:buNone/>
            </a:pPr>
            <a:r>
              <a:rPr lang="en-GB" sz="2400" i="1"/>
              <a:t>1.9 </a:t>
            </a:r>
            <a:r>
              <a:rPr lang="en-GB" sz="2100" i="1"/>
              <a:t>You must take action to set and maintain </a:t>
            </a:r>
            <a:r>
              <a:rPr lang="en-GB" sz="2100" b="1" i="1"/>
              <a:t>appropriate professional boundaries </a:t>
            </a:r>
            <a:r>
              <a:rPr lang="en-GB" sz="2100" i="1"/>
              <a:t>with service users and/or carers and colleagues.  </a:t>
            </a:r>
          </a:p>
          <a:p>
            <a:pPr marL="0" indent="0">
              <a:buNone/>
            </a:pPr>
            <a:r>
              <a:rPr lang="en-GB" sz="2400" i="1"/>
              <a:t>1.10 </a:t>
            </a:r>
            <a:r>
              <a:rPr lang="en-GB" sz="2100" i="1"/>
              <a:t>You must use </a:t>
            </a:r>
            <a:r>
              <a:rPr lang="en-GB" sz="2100" b="1" i="1"/>
              <a:t>appropriate methods of communication</a:t>
            </a:r>
            <a:r>
              <a:rPr lang="en-GB" sz="2100" i="1"/>
              <a:t> to provide care and other services related to your practice  </a:t>
            </a:r>
          </a:p>
          <a:p>
            <a:pPr marL="0" indent="0">
              <a:buNone/>
            </a:pPr>
            <a:r>
              <a:rPr lang="en-GB" sz="2400" i="1"/>
              <a:t>1.11 </a:t>
            </a:r>
            <a:r>
              <a:rPr lang="en-GB" sz="2100" i="1"/>
              <a:t>You must ensure that </a:t>
            </a:r>
            <a:r>
              <a:rPr lang="en-GB" sz="2100" b="1" i="1"/>
              <a:t>existing personal relationships do not impact professional decisions</a:t>
            </a:r>
            <a:r>
              <a:rPr lang="en-GB" sz="2100" i="1"/>
              <a:t>.</a:t>
            </a:r>
          </a:p>
          <a:p>
            <a:pPr marL="0" indent="0">
              <a:buNone/>
            </a:pPr>
            <a:r>
              <a:rPr lang="en-GB" sz="2400" i="1"/>
              <a:t>1.12 </a:t>
            </a:r>
            <a:r>
              <a:rPr lang="en-GB" sz="2100" b="1" i="1"/>
              <a:t>You must not abuse your position as a health and care practitioner</a:t>
            </a:r>
            <a:r>
              <a:rPr lang="en-GB" sz="2100" i="1"/>
              <a:t> to pursue personal, sexual, emotional or financial relationships with service users and/or carers or colleagues. </a:t>
            </a:r>
          </a:p>
        </p:txBody>
      </p:sp>
      <p:pic>
        <p:nvPicPr>
          <p:cNvPr id="2" name="Graphic 1" descr="Doctor male with solid fill">
            <a:extLst>
              <a:ext uri="{FF2B5EF4-FFF2-40B4-BE49-F238E27FC236}">
                <a16:creationId xmlns:a16="http://schemas.microsoft.com/office/drawing/2014/main" id="{ADB5F799-0EA6-3D5C-6B05-7FF686C383E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29939" y="1091613"/>
            <a:ext cx="914400" cy="914400"/>
          </a:xfrm>
          <a:prstGeom prst="rect">
            <a:avLst/>
          </a:prstGeom>
        </p:spPr>
      </p:pic>
      <p:pic>
        <p:nvPicPr>
          <p:cNvPr id="3" name="Graphic 2" descr="Scientist female with solid fill">
            <a:extLst>
              <a:ext uri="{FF2B5EF4-FFF2-40B4-BE49-F238E27FC236}">
                <a16:creationId xmlns:a16="http://schemas.microsoft.com/office/drawing/2014/main" id="{1B181C21-7628-B735-5F9E-F78C12CA832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904766" y="35318"/>
            <a:ext cx="914400" cy="914400"/>
          </a:xfrm>
          <a:prstGeom prst="rect">
            <a:avLst/>
          </a:prstGeom>
        </p:spPr>
      </p:pic>
      <p:pic>
        <p:nvPicPr>
          <p:cNvPr id="6" name="Graphic 5" descr="Inpatient outline">
            <a:extLst>
              <a:ext uri="{FF2B5EF4-FFF2-40B4-BE49-F238E27FC236}">
                <a16:creationId xmlns:a16="http://schemas.microsoft.com/office/drawing/2014/main" id="{448CC302-55FF-24BA-7E48-49901E24D40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915636" y="365125"/>
            <a:ext cx="914400" cy="914400"/>
          </a:xfrm>
          <a:prstGeom prst="rect">
            <a:avLst/>
          </a:prstGeom>
        </p:spPr>
      </p:pic>
    </p:spTree>
    <p:extLst>
      <p:ext uri="{BB962C8B-B14F-4D97-AF65-F5344CB8AC3E}">
        <p14:creationId xmlns:p14="http://schemas.microsoft.com/office/powerpoint/2010/main" val="3874062901"/>
      </p:ext>
    </p:extLst>
  </p:cSld>
  <p:clrMapOvr>
    <a:masterClrMapping/>
  </p:clrMapOvr>
  <mc:AlternateContent xmlns:mc="http://schemas.openxmlformats.org/markup-compatibility/2006" xmlns:p14="http://schemas.microsoft.com/office/powerpoint/2010/main">
    <mc:Choice Requires="p14">
      <p:transition spd="slow" p14:dur="2000" advTm="68833"/>
    </mc:Choice>
    <mc:Fallback xmlns="">
      <p:transition spd="slow" advTm="68833"/>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1EF99EA-4AF8-4819-09B5-6922EC4D4827}"/>
              </a:ext>
            </a:extLst>
          </p:cNvPr>
          <p:cNvSpPr/>
          <p:nvPr/>
        </p:nvSpPr>
        <p:spPr>
          <a:xfrm>
            <a:off x="160149" y="3084163"/>
            <a:ext cx="11871702" cy="3579195"/>
          </a:xfrm>
          <a:custGeom>
            <a:avLst/>
            <a:gdLst>
              <a:gd name="connsiteX0" fmla="*/ 0 w 11871702"/>
              <a:gd name="connsiteY0" fmla="*/ 0 h 3579195"/>
              <a:gd name="connsiteX1" fmla="*/ 579618 w 11871702"/>
              <a:gd name="connsiteY1" fmla="*/ 0 h 3579195"/>
              <a:gd name="connsiteX2" fmla="*/ 1396671 w 11871702"/>
              <a:gd name="connsiteY2" fmla="*/ 0 h 3579195"/>
              <a:gd name="connsiteX3" fmla="*/ 1738855 w 11871702"/>
              <a:gd name="connsiteY3" fmla="*/ 0 h 3579195"/>
              <a:gd name="connsiteX4" fmla="*/ 2318474 w 11871702"/>
              <a:gd name="connsiteY4" fmla="*/ 0 h 3579195"/>
              <a:gd name="connsiteX5" fmla="*/ 2898092 w 11871702"/>
              <a:gd name="connsiteY5" fmla="*/ 0 h 3579195"/>
              <a:gd name="connsiteX6" fmla="*/ 3358993 w 11871702"/>
              <a:gd name="connsiteY6" fmla="*/ 0 h 3579195"/>
              <a:gd name="connsiteX7" fmla="*/ 4294763 w 11871702"/>
              <a:gd name="connsiteY7" fmla="*/ 0 h 3579195"/>
              <a:gd name="connsiteX8" fmla="*/ 4874381 w 11871702"/>
              <a:gd name="connsiteY8" fmla="*/ 0 h 3579195"/>
              <a:gd name="connsiteX9" fmla="*/ 5572717 w 11871702"/>
              <a:gd name="connsiteY9" fmla="*/ 0 h 3579195"/>
              <a:gd name="connsiteX10" fmla="*/ 5914901 w 11871702"/>
              <a:gd name="connsiteY10" fmla="*/ 0 h 3579195"/>
              <a:gd name="connsiteX11" fmla="*/ 6494519 w 11871702"/>
              <a:gd name="connsiteY11" fmla="*/ 0 h 3579195"/>
              <a:gd name="connsiteX12" fmla="*/ 7074138 w 11871702"/>
              <a:gd name="connsiteY12" fmla="*/ 0 h 3579195"/>
              <a:gd name="connsiteX13" fmla="*/ 8009907 w 11871702"/>
              <a:gd name="connsiteY13" fmla="*/ 0 h 3579195"/>
              <a:gd name="connsiteX14" fmla="*/ 8589526 w 11871702"/>
              <a:gd name="connsiteY14" fmla="*/ 0 h 3579195"/>
              <a:gd name="connsiteX15" fmla="*/ 9287861 w 11871702"/>
              <a:gd name="connsiteY15" fmla="*/ 0 h 3579195"/>
              <a:gd name="connsiteX16" fmla="*/ 10223630 w 11871702"/>
              <a:gd name="connsiteY16" fmla="*/ 0 h 3579195"/>
              <a:gd name="connsiteX17" fmla="*/ 11159400 w 11871702"/>
              <a:gd name="connsiteY17" fmla="*/ 0 h 3579195"/>
              <a:gd name="connsiteX18" fmla="*/ 11871702 w 11871702"/>
              <a:gd name="connsiteY18" fmla="*/ 0 h 3579195"/>
              <a:gd name="connsiteX19" fmla="*/ 11871702 w 11871702"/>
              <a:gd name="connsiteY19" fmla="*/ 596533 h 3579195"/>
              <a:gd name="connsiteX20" fmla="*/ 11871702 w 11871702"/>
              <a:gd name="connsiteY20" fmla="*/ 1193065 h 3579195"/>
              <a:gd name="connsiteX21" fmla="*/ 11871702 w 11871702"/>
              <a:gd name="connsiteY21" fmla="*/ 1718014 h 3579195"/>
              <a:gd name="connsiteX22" fmla="*/ 11871702 w 11871702"/>
              <a:gd name="connsiteY22" fmla="*/ 2386130 h 3579195"/>
              <a:gd name="connsiteX23" fmla="*/ 11871702 w 11871702"/>
              <a:gd name="connsiteY23" fmla="*/ 2875287 h 3579195"/>
              <a:gd name="connsiteX24" fmla="*/ 11871702 w 11871702"/>
              <a:gd name="connsiteY24" fmla="*/ 3579195 h 3579195"/>
              <a:gd name="connsiteX25" fmla="*/ 11529518 w 11871702"/>
              <a:gd name="connsiteY25" fmla="*/ 3579195 h 3579195"/>
              <a:gd name="connsiteX26" fmla="*/ 10712465 w 11871702"/>
              <a:gd name="connsiteY26" fmla="*/ 3579195 h 3579195"/>
              <a:gd name="connsiteX27" fmla="*/ 9895413 w 11871702"/>
              <a:gd name="connsiteY27" fmla="*/ 3579195 h 3579195"/>
              <a:gd name="connsiteX28" fmla="*/ 9315794 w 11871702"/>
              <a:gd name="connsiteY28" fmla="*/ 3579195 h 3579195"/>
              <a:gd name="connsiteX29" fmla="*/ 8498742 w 11871702"/>
              <a:gd name="connsiteY29" fmla="*/ 3579195 h 3579195"/>
              <a:gd name="connsiteX30" fmla="*/ 8156558 w 11871702"/>
              <a:gd name="connsiteY30" fmla="*/ 3579195 h 3579195"/>
              <a:gd name="connsiteX31" fmla="*/ 7339505 w 11871702"/>
              <a:gd name="connsiteY31" fmla="*/ 3579195 h 3579195"/>
              <a:gd name="connsiteX32" fmla="*/ 6878604 w 11871702"/>
              <a:gd name="connsiteY32" fmla="*/ 3579195 h 3579195"/>
              <a:gd name="connsiteX33" fmla="*/ 6180268 w 11871702"/>
              <a:gd name="connsiteY33" fmla="*/ 3579195 h 3579195"/>
              <a:gd name="connsiteX34" fmla="*/ 5244499 w 11871702"/>
              <a:gd name="connsiteY34" fmla="*/ 3579195 h 3579195"/>
              <a:gd name="connsiteX35" fmla="*/ 4308729 w 11871702"/>
              <a:gd name="connsiteY35" fmla="*/ 3579195 h 3579195"/>
              <a:gd name="connsiteX36" fmla="*/ 3491677 w 11871702"/>
              <a:gd name="connsiteY36" fmla="*/ 3579195 h 3579195"/>
              <a:gd name="connsiteX37" fmla="*/ 2674625 w 11871702"/>
              <a:gd name="connsiteY37" fmla="*/ 3579195 h 3579195"/>
              <a:gd name="connsiteX38" fmla="*/ 2213723 w 11871702"/>
              <a:gd name="connsiteY38" fmla="*/ 3579195 h 3579195"/>
              <a:gd name="connsiteX39" fmla="*/ 1515388 w 11871702"/>
              <a:gd name="connsiteY39" fmla="*/ 3579195 h 3579195"/>
              <a:gd name="connsiteX40" fmla="*/ 698335 w 11871702"/>
              <a:gd name="connsiteY40" fmla="*/ 3579195 h 3579195"/>
              <a:gd name="connsiteX41" fmla="*/ 0 w 11871702"/>
              <a:gd name="connsiteY41" fmla="*/ 3579195 h 3579195"/>
              <a:gd name="connsiteX42" fmla="*/ 0 w 11871702"/>
              <a:gd name="connsiteY42" fmla="*/ 2946871 h 3579195"/>
              <a:gd name="connsiteX43" fmla="*/ 0 w 11871702"/>
              <a:gd name="connsiteY43" fmla="*/ 2386130 h 3579195"/>
              <a:gd name="connsiteX44" fmla="*/ 0 w 11871702"/>
              <a:gd name="connsiteY44" fmla="*/ 1753806 h 3579195"/>
              <a:gd name="connsiteX45" fmla="*/ 0 w 11871702"/>
              <a:gd name="connsiteY45" fmla="*/ 1121481 h 3579195"/>
              <a:gd name="connsiteX46" fmla="*/ 0 w 11871702"/>
              <a:gd name="connsiteY46" fmla="*/ 596533 h 3579195"/>
              <a:gd name="connsiteX47" fmla="*/ 0 w 11871702"/>
              <a:gd name="connsiteY47" fmla="*/ 0 h 3579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1871702" h="3579195" fill="none" extrusionOk="0">
                <a:moveTo>
                  <a:pt x="0" y="0"/>
                </a:moveTo>
                <a:cubicBezTo>
                  <a:pt x="158248" y="14183"/>
                  <a:pt x="446367" y="10084"/>
                  <a:pt x="579618" y="0"/>
                </a:cubicBezTo>
                <a:cubicBezTo>
                  <a:pt x="712869" y="-10084"/>
                  <a:pt x="1027954" y="40149"/>
                  <a:pt x="1396671" y="0"/>
                </a:cubicBezTo>
                <a:cubicBezTo>
                  <a:pt x="1765388" y="-40149"/>
                  <a:pt x="1611903" y="16662"/>
                  <a:pt x="1738855" y="0"/>
                </a:cubicBezTo>
                <a:cubicBezTo>
                  <a:pt x="1865807" y="-16662"/>
                  <a:pt x="2118815" y="-4377"/>
                  <a:pt x="2318474" y="0"/>
                </a:cubicBezTo>
                <a:cubicBezTo>
                  <a:pt x="2518133" y="4377"/>
                  <a:pt x="2680605" y="-19884"/>
                  <a:pt x="2898092" y="0"/>
                </a:cubicBezTo>
                <a:cubicBezTo>
                  <a:pt x="3115579" y="19884"/>
                  <a:pt x="3198150" y="-458"/>
                  <a:pt x="3358993" y="0"/>
                </a:cubicBezTo>
                <a:cubicBezTo>
                  <a:pt x="3519836" y="458"/>
                  <a:pt x="3882345" y="-27684"/>
                  <a:pt x="4294763" y="0"/>
                </a:cubicBezTo>
                <a:cubicBezTo>
                  <a:pt x="4707181" y="27684"/>
                  <a:pt x="4619245" y="21418"/>
                  <a:pt x="4874381" y="0"/>
                </a:cubicBezTo>
                <a:cubicBezTo>
                  <a:pt x="5129517" y="-21418"/>
                  <a:pt x="5421005" y="111"/>
                  <a:pt x="5572717" y="0"/>
                </a:cubicBezTo>
                <a:cubicBezTo>
                  <a:pt x="5724429" y="-111"/>
                  <a:pt x="5781427" y="4956"/>
                  <a:pt x="5914901" y="0"/>
                </a:cubicBezTo>
                <a:cubicBezTo>
                  <a:pt x="6048375" y="-4956"/>
                  <a:pt x="6222524" y="-22438"/>
                  <a:pt x="6494519" y="0"/>
                </a:cubicBezTo>
                <a:cubicBezTo>
                  <a:pt x="6766514" y="22438"/>
                  <a:pt x="6918559" y="27128"/>
                  <a:pt x="7074138" y="0"/>
                </a:cubicBezTo>
                <a:cubicBezTo>
                  <a:pt x="7229717" y="-27128"/>
                  <a:pt x="7594337" y="32714"/>
                  <a:pt x="8009907" y="0"/>
                </a:cubicBezTo>
                <a:cubicBezTo>
                  <a:pt x="8425477" y="-32714"/>
                  <a:pt x="8331278" y="13453"/>
                  <a:pt x="8589526" y="0"/>
                </a:cubicBezTo>
                <a:cubicBezTo>
                  <a:pt x="8847774" y="-13453"/>
                  <a:pt x="9037567" y="18050"/>
                  <a:pt x="9287861" y="0"/>
                </a:cubicBezTo>
                <a:cubicBezTo>
                  <a:pt x="9538155" y="-18050"/>
                  <a:pt x="9871477" y="38618"/>
                  <a:pt x="10223630" y="0"/>
                </a:cubicBezTo>
                <a:cubicBezTo>
                  <a:pt x="10575783" y="-38618"/>
                  <a:pt x="10921564" y="-18686"/>
                  <a:pt x="11159400" y="0"/>
                </a:cubicBezTo>
                <a:cubicBezTo>
                  <a:pt x="11397236" y="18686"/>
                  <a:pt x="11710393" y="-7542"/>
                  <a:pt x="11871702" y="0"/>
                </a:cubicBezTo>
                <a:cubicBezTo>
                  <a:pt x="11867215" y="169931"/>
                  <a:pt x="11880335" y="301802"/>
                  <a:pt x="11871702" y="596533"/>
                </a:cubicBezTo>
                <a:cubicBezTo>
                  <a:pt x="11863069" y="891264"/>
                  <a:pt x="11878533" y="1039099"/>
                  <a:pt x="11871702" y="1193065"/>
                </a:cubicBezTo>
                <a:cubicBezTo>
                  <a:pt x="11864871" y="1347031"/>
                  <a:pt x="11894177" y="1469209"/>
                  <a:pt x="11871702" y="1718014"/>
                </a:cubicBezTo>
                <a:cubicBezTo>
                  <a:pt x="11849227" y="1966819"/>
                  <a:pt x="11888728" y="2120953"/>
                  <a:pt x="11871702" y="2386130"/>
                </a:cubicBezTo>
                <a:cubicBezTo>
                  <a:pt x="11854676" y="2651307"/>
                  <a:pt x="11877756" y="2711275"/>
                  <a:pt x="11871702" y="2875287"/>
                </a:cubicBezTo>
                <a:cubicBezTo>
                  <a:pt x="11865648" y="3039299"/>
                  <a:pt x="11898082" y="3369966"/>
                  <a:pt x="11871702" y="3579195"/>
                </a:cubicBezTo>
                <a:cubicBezTo>
                  <a:pt x="11715584" y="3573313"/>
                  <a:pt x="11620990" y="3581702"/>
                  <a:pt x="11529518" y="3579195"/>
                </a:cubicBezTo>
                <a:cubicBezTo>
                  <a:pt x="11438046" y="3576688"/>
                  <a:pt x="10942740" y="3551438"/>
                  <a:pt x="10712465" y="3579195"/>
                </a:cubicBezTo>
                <a:cubicBezTo>
                  <a:pt x="10482190" y="3606952"/>
                  <a:pt x="10212793" y="3608915"/>
                  <a:pt x="9895413" y="3579195"/>
                </a:cubicBezTo>
                <a:cubicBezTo>
                  <a:pt x="9578033" y="3549475"/>
                  <a:pt x="9538106" y="3563494"/>
                  <a:pt x="9315794" y="3579195"/>
                </a:cubicBezTo>
                <a:cubicBezTo>
                  <a:pt x="9093482" y="3594896"/>
                  <a:pt x="8720259" y="3590965"/>
                  <a:pt x="8498742" y="3579195"/>
                </a:cubicBezTo>
                <a:cubicBezTo>
                  <a:pt x="8277225" y="3567425"/>
                  <a:pt x="8284402" y="3591302"/>
                  <a:pt x="8156558" y="3579195"/>
                </a:cubicBezTo>
                <a:cubicBezTo>
                  <a:pt x="8028714" y="3567088"/>
                  <a:pt x="7604597" y="3579803"/>
                  <a:pt x="7339505" y="3579195"/>
                </a:cubicBezTo>
                <a:cubicBezTo>
                  <a:pt x="7074413" y="3578587"/>
                  <a:pt x="7027220" y="3594719"/>
                  <a:pt x="6878604" y="3579195"/>
                </a:cubicBezTo>
                <a:cubicBezTo>
                  <a:pt x="6729988" y="3563671"/>
                  <a:pt x="6525277" y="3575511"/>
                  <a:pt x="6180268" y="3579195"/>
                </a:cubicBezTo>
                <a:cubicBezTo>
                  <a:pt x="5835259" y="3582879"/>
                  <a:pt x="5626911" y="3544141"/>
                  <a:pt x="5244499" y="3579195"/>
                </a:cubicBezTo>
                <a:cubicBezTo>
                  <a:pt x="4862087" y="3614249"/>
                  <a:pt x="4524114" y="3565278"/>
                  <a:pt x="4308729" y="3579195"/>
                </a:cubicBezTo>
                <a:cubicBezTo>
                  <a:pt x="4093344" y="3593113"/>
                  <a:pt x="3722948" y="3586777"/>
                  <a:pt x="3491677" y="3579195"/>
                </a:cubicBezTo>
                <a:cubicBezTo>
                  <a:pt x="3260406" y="3571613"/>
                  <a:pt x="2894611" y="3544655"/>
                  <a:pt x="2674625" y="3579195"/>
                </a:cubicBezTo>
                <a:cubicBezTo>
                  <a:pt x="2454639" y="3613735"/>
                  <a:pt x="2329988" y="3593541"/>
                  <a:pt x="2213723" y="3579195"/>
                </a:cubicBezTo>
                <a:cubicBezTo>
                  <a:pt x="2097458" y="3564849"/>
                  <a:pt x="1732243" y="3580117"/>
                  <a:pt x="1515388" y="3579195"/>
                </a:cubicBezTo>
                <a:cubicBezTo>
                  <a:pt x="1298533" y="3578273"/>
                  <a:pt x="1035535" y="3615414"/>
                  <a:pt x="698335" y="3579195"/>
                </a:cubicBezTo>
                <a:cubicBezTo>
                  <a:pt x="361135" y="3542976"/>
                  <a:pt x="158381" y="3569984"/>
                  <a:pt x="0" y="3579195"/>
                </a:cubicBezTo>
                <a:cubicBezTo>
                  <a:pt x="17003" y="3420976"/>
                  <a:pt x="-4072" y="3192565"/>
                  <a:pt x="0" y="2946871"/>
                </a:cubicBezTo>
                <a:cubicBezTo>
                  <a:pt x="4072" y="2701177"/>
                  <a:pt x="-22621" y="2627886"/>
                  <a:pt x="0" y="2386130"/>
                </a:cubicBezTo>
                <a:cubicBezTo>
                  <a:pt x="22621" y="2144374"/>
                  <a:pt x="-27481" y="1911509"/>
                  <a:pt x="0" y="1753806"/>
                </a:cubicBezTo>
                <a:cubicBezTo>
                  <a:pt x="27481" y="1596103"/>
                  <a:pt x="25578" y="1249901"/>
                  <a:pt x="0" y="1121481"/>
                </a:cubicBezTo>
                <a:cubicBezTo>
                  <a:pt x="-25578" y="993061"/>
                  <a:pt x="591" y="760886"/>
                  <a:pt x="0" y="596533"/>
                </a:cubicBezTo>
                <a:cubicBezTo>
                  <a:pt x="-591" y="432180"/>
                  <a:pt x="13822" y="298007"/>
                  <a:pt x="0" y="0"/>
                </a:cubicBezTo>
                <a:close/>
              </a:path>
              <a:path w="11871702" h="3579195" stroke="0" extrusionOk="0">
                <a:moveTo>
                  <a:pt x="0" y="0"/>
                </a:moveTo>
                <a:cubicBezTo>
                  <a:pt x="158972" y="-11316"/>
                  <a:pt x="528851" y="-25943"/>
                  <a:pt x="698335" y="0"/>
                </a:cubicBezTo>
                <a:cubicBezTo>
                  <a:pt x="867819" y="25943"/>
                  <a:pt x="876311" y="8273"/>
                  <a:pt x="1040520" y="0"/>
                </a:cubicBezTo>
                <a:cubicBezTo>
                  <a:pt x="1204730" y="-8273"/>
                  <a:pt x="1369106" y="-3275"/>
                  <a:pt x="1501421" y="0"/>
                </a:cubicBezTo>
                <a:cubicBezTo>
                  <a:pt x="1633736" y="3275"/>
                  <a:pt x="1772055" y="-374"/>
                  <a:pt x="1843605" y="0"/>
                </a:cubicBezTo>
                <a:cubicBezTo>
                  <a:pt x="1915155" y="374"/>
                  <a:pt x="2402045" y="19732"/>
                  <a:pt x="2660658" y="0"/>
                </a:cubicBezTo>
                <a:cubicBezTo>
                  <a:pt x="2919271" y="-19732"/>
                  <a:pt x="2989874" y="-3639"/>
                  <a:pt x="3240276" y="0"/>
                </a:cubicBezTo>
                <a:cubicBezTo>
                  <a:pt x="3490678" y="3639"/>
                  <a:pt x="3682967" y="-38952"/>
                  <a:pt x="4057329" y="0"/>
                </a:cubicBezTo>
                <a:cubicBezTo>
                  <a:pt x="4431691" y="38952"/>
                  <a:pt x="4583048" y="-11497"/>
                  <a:pt x="4874381" y="0"/>
                </a:cubicBezTo>
                <a:cubicBezTo>
                  <a:pt x="5165714" y="11497"/>
                  <a:pt x="5145140" y="-9555"/>
                  <a:pt x="5335283" y="0"/>
                </a:cubicBezTo>
                <a:cubicBezTo>
                  <a:pt x="5525426" y="9555"/>
                  <a:pt x="6005442" y="-41961"/>
                  <a:pt x="6271052" y="0"/>
                </a:cubicBezTo>
                <a:cubicBezTo>
                  <a:pt x="6536662" y="41961"/>
                  <a:pt x="6480866" y="9859"/>
                  <a:pt x="6613236" y="0"/>
                </a:cubicBezTo>
                <a:cubicBezTo>
                  <a:pt x="6745606" y="-9859"/>
                  <a:pt x="7176769" y="-7418"/>
                  <a:pt x="7430289" y="0"/>
                </a:cubicBezTo>
                <a:cubicBezTo>
                  <a:pt x="7683809" y="7418"/>
                  <a:pt x="7733110" y="-6062"/>
                  <a:pt x="8009907" y="0"/>
                </a:cubicBezTo>
                <a:cubicBezTo>
                  <a:pt x="8286704" y="6062"/>
                  <a:pt x="8626019" y="16506"/>
                  <a:pt x="8945677" y="0"/>
                </a:cubicBezTo>
                <a:cubicBezTo>
                  <a:pt x="9265335" y="-16506"/>
                  <a:pt x="9237971" y="16633"/>
                  <a:pt x="9525295" y="0"/>
                </a:cubicBezTo>
                <a:cubicBezTo>
                  <a:pt x="9812619" y="-16633"/>
                  <a:pt x="10059443" y="-12407"/>
                  <a:pt x="10342347" y="0"/>
                </a:cubicBezTo>
                <a:cubicBezTo>
                  <a:pt x="10625251" y="12407"/>
                  <a:pt x="10823577" y="-5114"/>
                  <a:pt x="11040683" y="0"/>
                </a:cubicBezTo>
                <a:cubicBezTo>
                  <a:pt x="11257789" y="5114"/>
                  <a:pt x="11601293" y="-8067"/>
                  <a:pt x="11871702" y="0"/>
                </a:cubicBezTo>
                <a:cubicBezTo>
                  <a:pt x="11887895" y="203725"/>
                  <a:pt x="11860124" y="371940"/>
                  <a:pt x="11871702" y="596533"/>
                </a:cubicBezTo>
                <a:cubicBezTo>
                  <a:pt x="11883280" y="821126"/>
                  <a:pt x="11902385" y="1056487"/>
                  <a:pt x="11871702" y="1228857"/>
                </a:cubicBezTo>
                <a:cubicBezTo>
                  <a:pt x="11841019" y="1401227"/>
                  <a:pt x="11887382" y="1666174"/>
                  <a:pt x="11871702" y="1789598"/>
                </a:cubicBezTo>
                <a:cubicBezTo>
                  <a:pt x="11856022" y="1913022"/>
                  <a:pt x="11874661" y="2279273"/>
                  <a:pt x="11871702" y="2421922"/>
                </a:cubicBezTo>
                <a:cubicBezTo>
                  <a:pt x="11868743" y="2564571"/>
                  <a:pt x="11847886" y="2830690"/>
                  <a:pt x="11871702" y="3054246"/>
                </a:cubicBezTo>
                <a:cubicBezTo>
                  <a:pt x="11895518" y="3277802"/>
                  <a:pt x="11893913" y="3355062"/>
                  <a:pt x="11871702" y="3579195"/>
                </a:cubicBezTo>
                <a:cubicBezTo>
                  <a:pt x="11776387" y="3592507"/>
                  <a:pt x="11607701" y="3574092"/>
                  <a:pt x="11529518" y="3579195"/>
                </a:cubicBezTo>
                <a:cubicBezTo>
                  <a:pt x="11451335" y="3584298"/>
                  <a:pt x="10846488" y="3578003"/>
                  <a:pt x="10593748" y="3579195"/>
                </a:cubicBezTo>
                <a:cubicBezTo>
                  <a:pt x="10341008" y="3580388"/>
                  <a:pt x="10145310" y="3566511"/>
                  <a:pt x="10014130" y="3579195"/>
                </a:cubicBezTo>
                <a:cubicBezTo>
                  <a:pt x="9882950" y="3591879"/>
                  <a:pt x="9518855" y="3573353"/>
                  <a:pt x="9315794" y="3579195"/>
                </a:cubicBezTo>
                <a:cubicBezTo>
                  <a:pt x="9112733" y="3585037"/>
                  <a:pt x="8948099" y="3593028"/>
                  <a:pt x="8617459" y="3579195"/>
                </a:cubicBezTo>
                <a:cubicBezTo>
                  <a:pt x="8286819" y="3565362"/>
                  <a:pt x="8380287" y="3573994"/>
                  <a:pt x="8156558" y="3579195"/>
                </a:cubicBezTo>
                <a:cubicBezTo>
                  <a:pt x="7932829" y="3584396"/>
                  <a:pt x="7682097" y="3581573"/>
                  <a:pt x="7458222" y="3579195"/>
                </a:cubicBezTo>
                <a:cubicBezTo>
                  <a:pt x="7234347" y="3576817"/>
                  <a:pt x="6962888" y="3573883"/>
                  <a:pt x="6759887" y="3579195"/>
                </a:cubicBezTo>
                <a:cubicBezTo>
                  <a:pt x="6556887" y="3584507"/>
                  <a:pt x="6408681" y="3573225"/>
                  <a:pt x="6298985" y="3579195"/>
                </a:cubicBezTo>
                <a:cubicBezTo>
                  <a:pt x="6189289" y="3585165"/>
                  <a:pt x="5753681" y="3589885"/>
                  <a:pt x="5600650" y="3579195"/>
                </a:cubicBezTo>
                <a:cubicBezTo>
                  <a:pt x="5447619" y="3568505"/>
                  <a:pt x="5068813" y="3610254"/>
                  <a:pt x="4664881" y="3579195"/>
                </a:cubicBezTo>
                <a:cubicBezTo>
                  <a:pt x="4260949" y="3548136"/>
                  <a:pt x="4192428" y="3608038"/>
                  <a:pt x="3729111" y="3579195"/>
                </a:cubicBezTo>
                <a:cubicBezTo>
                  <a:pt x="3265794" y="3550353"/>
                  <a:pt x="3391818" y="3567197"/>
                  <a:pt x="3149493" y="3579195"/>
                </a:cubicBezTo>
                <a:cubicBezTo>
                  <a:pt x="2907168" y="3591193"/>
                  <a:pt x="2924780" y="3576609"/>
                  <a:pt x="2807308" y="3579195"/>
                </a:cubicBezTo>
                <a:cubicBezTo>
                  <a:pt x="2689836" y="3581781"/>
                  <a:pt x="2191559" y="3602774"/>
                  <a:pt x="1871539" y="3579195"/>
                </a:cubicBezTo>
                <a:cubicBezTo>
                  <a:pt x="1551519" y="3555616"/>
                  <a:pt x="1613208" y="3580976"/>
                  <a:pt x="1410638" y="3579195"/>
                </a:cubicBezTo>
                <a:cubicBezTo>
                  <a:pt x="1208068" y="3577414"/>
                  <a:pt x="1174950" y="3570864"/>
                  <a:pt x="1068453" y="3579195"/>
                </a:cubicBezTo>
                <a:cubicBezTo>
                  <a:pt x="961956" y="3587526"/>
                  <a:pt x="882172" y="3579718"/>
                  <a:pt x="726269" y="3579195"/>
                </a:cubicBezTo>
                <a:cubicBezTo>
                  <a:pt x="570366" y="3578672"/>
                  <a:pt x="234527" y="3589170"/>
                  <a:pt x="0" y="3579195"/>
                </a:cubicBezTo>
                <a:cubicBezTo>
                  <a:pt x="-13408" y="3386828"/>
                  <a:pt x="-4688" y="3268155"/>
                  <a:pt x="0" y="2982663"/>
                </a:cubicBezTo>
                <a:cubicBezTo>
                  <a:pt x="4688" y="2697171"/>
                  <a:pt x="2703" y="2588560"/>
                  <a:pt x="0" y="2386130"/>
                </a:cubicBezTo>
                <a:cubicBezTo>
                  <a:pt x="-2703" y="2183700"/>
                  <a:pt x="-3794" y="1981145"/>
                  <a:pt x="0" y="1753806"/>
                </a:cubicBezTo>
                <a:cubicBezTo>
                  <a:pt x="3794" y="1526467"/>
                  <a:pt x="4388" y="1437342"/>
                  <a:pt x="0" y="1193065"/>
                </a:cubicBezTo>
                <a:cubicBezTo>
                  <a:pt x="-4388" y="948788"/>
                  <a:pt x="6781" y="766776"/>
                  <a:pt x="0" y="524949"/>
                </a:cubicBezTo>
                <a:cubicBezTo>
                  <a:pt x="-6781" y="283122"/>
                  <a:pt x="-13691" y="252499"/>
                  <a:pt x="0" y="0"/>
                </a:cubicBezTo>
                <a:close/>
              </a:path>
            </a:pathLst>
          </a:custGeom>
          <a:solidFill>
            <a:srgbClr val="00467F"/>
          </a:solidFill>
          <a:ln>
            <a:extLst>
              <a:ext uri="{C807C97D-BFC1-408E-A445-0C87EB9F89A2}">
                <ask:lineSketchStyleProps xmlns:ask="http://schemas.microsoft.com/office/drawing/2018/sketchyshapes" sd="87792967">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122979C4-27F9-78BF-CF10-D4B114297042}"/>
              </a:ext>
            </a:extLst>
          </p:cNvPr>
          <p:cNvSpPr>
            <a:spLocks noGrp="1"/>
          </p:cNvSpPr>
          <p:nvPr>
            <p:ph type="title"/>
          </p:nvPr>
        </p:nvSpPr>
        <p:spPr>
          <a:xfrm>
            <a:off x="1143391" y="3429000"/>
            <a:ext cx="9502261" cy="2867186"/>
          </a:xfrm>
        </p:spPr>
        <p:txBody>
          <a:bodyPr>
            <a:normAutofit fontScale="90000"/>
          </a:bodyPr>
          <a:lstStyle/>
          <a:p>
            <a:r>
              <a:rPr lang="en-GB">
                <a:solidFill>
                  <a:schemeClr val="bg1"/>
                </a:solidFill>
              </a:rPr>
              <a:t>HCPC webinars</a:t>
            </a:r>
            <a:br>
              <a:rPr lang="en-GB">
                <a:solidFill>
                  <a:schemeClr val="bg1"/>
                </a:solidFill>
              </a:rPr>
            </a:br>
            <a:r>
              <a:rPr lang="en-GB">
                <a:solidFill>
                  <a:schemeClr val="bg1"/>
                </a:solidFill>
              </a:rPr>
              <a:t>Experienced colleagues</a:t>
            </a:r>
            <a:br>
              <a:rPr lang="en-GB">
                <a:solidFill>
                  <a:schemeClr val="bg1"/>
                </a:solidFill>
              </a:rPr>
            </a:br>
            <a:r>
              <a:rPr lang="en-GB">
                <a:solidFill>
                  <a:schemeClr val="bg1"/>
                </a:solidFill>
              </a:rPr>
              <a:t>Your employer</a:t>
            </a:r>
            <a:br>
              <a:rPr lang="en-GB">
                <a:solidFill>
                  <a:schemeClr val="bg1"/>
                </a:solidFill>
              </a:rPr>
            </a:br>
            <a:r>
              <a:rPr lang="en-GB">
                <a:solidFill>
                  <a:schemeClr val="bg1"/>
                </a:solidFill>
              </a:rPr>
              <a:t>Trade Unions</a:t>
            </a:r>
            <a:br>
              <a:rPr lang="en-GB">
                <a:solidFill>
                  <a:schemeClr val="bg1"/>
                </a:solidFill>
              </a:rPr>
            </a:br>
            <a:r>
              <a:rPr lang="en-GB">
                <a:solidFill>
                  <a:schemeClr val="bg1"/>
                </a:solidFill>
              </a:rPr>
              <a:t>Other Professional Bodies</a:t>
            </a:r>
            <a:br>
              <a:rPr lang="en-GB">
                <a:solidFill>
                  <a:schemeClr val="bg1"/>
                </a:solidFill>
              </a:rPr>
            </a:br>
            <a:endParaRPr lang="en-GB">
              <a:solidFill>
                <a:schemeClr val="bg1"/>
              </a:solidFill>
            </a:endParaRPr>
          </a:p>
        </p:txBody>
      </p:sp>
      <p:sp>
        <p:nvSpPr>
          <p:cNvPr id="3" name="TextBox 2">
            <a:extLst>
              <a:ext uri="{FF2B5EF4-FFF2-40B4-BE49-F238E27FC236}">
                <a16:creationId xmlns:a16="http://schemas.microsoft.com/office/drawing/2014/main" id="{18846C16-58AE-7BA7-552B-8667733D0CC7}"/>
              </a:ext>
            </a:extLst>
          </p:cNvPr>
          <p:cNvSpPr txBox="1"/>
          <p:nvPr/>
        </p:nvSpPr>
        <p:spPr>
          <a:xfrm>
            <a:off x="1143391" y="719761"/>
            <a:ext cx="4308529" cy="1446550"/>
          </a:xfrm>
          <a:prstGeom prst="rect">
            <a:avLst/>
          </a:prstGeom>
          <a:noFill/>
        </p:spPr>
        <p:txBody>
          <a:bodyPr wrap="square" rtlCol="0">
            <a:spAutoFit/>
          </a:bodyPr>
          <a:lstStyle/>
          <a:p>
            <a:r>
              <a:rPr lang="en-GB" sz="4400">
                <a:solidFill>
                  <a:srgbClr val="00467F"/>
                </a:solidFill>
              </a:rPr>
              <a:t>Other sources of guidance: </a:t>
            </a:r>
          </a:p>
        </p:txBody>
      </p:sp>
      <p:pic>
        <p:nvPicPr>
          <p:cNvPr id="6" name="Picture 5">
            <a:extLst>
              <a:ext uri="{FF2B5EF4-FFF2-40B4-BE49-F238E27FC236}">
                <a16:creationId xmlns:a16="http://schemas.microsoft.com/office/drawing/2014/main" id="{AD89400F-990F-B1E0-DAE4-E8570FFAD40E}"/>
              </a:ext>
            </a:extLst>
          </p:cNvPr>
          <p:cNvPicPr>
            <a:picLocks noChangeAspect="1"/>
          </p:cNvPicPr>
          <p:nvPr/>
        </p:nvPicPr>
        <p:blipFill>
          <a:blip r:embed="rId3"/>
          <a:stretch>
            <a:fillRect/>
          </a:stretch>
        </p:blipFill>
        <p:spPr>
          <a:xfrm>
            <a:off x="7266214" y="365125"/>
            <a:ext cx="4191000" cy="1162050"/>
          </a:xfrm>
          <a:prstGeom prst="rect">
            <a:avLst/>
          </a:prstGeom>
        </p:spPr>
      </p:pic>
    </p:spTree>
    <p:extLst>
      <p:ext uri="{BB962C8B-B14F-4D97-AF65-F5344CB8AC3E}">
        <p14:creationId xmlns:p14="http://schemas.microsoft.com/office/powerpoint/2010/main" val="2803002216"/>
      </p:ext>
    </p:extLst>
  </p:cSld>
  <p:clrMapOvr>
    <a:masterClrMapping/>
  </p:clrMapOvr>
  <mc:AlternateContent xmlns:mc="http://schemas.openxmlformats.org/markup-compatibility/2006" xmlns:p14="http://schemas.microsoft.com/office/powerpoint/2010/main">
    <mc:Choice Requires="p14">
      <p:transition spd="slow" p14:dur="2000" advTm="51209"/>
    </mc:Choice>
    <mc:Fallback xmlns="">
      <p:transition spd="slow" advTm="51209"/>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30</TotalTime>
  <Words>1477</Words>
  <Application>Microsoft Office PowerPoint</Application>
  <PresentationFormat>Widescreen</PresentationFormat>
  <Paragraphs>82</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Wingdings</vt:lpstr>
      <vt:lpstr>Office Theme</vt:lpstr>
      <vt:lpstr>Guidance for using social media in your practice as a healthcare professional</vt:lpstr>
      <vt:lpstr>What is the HCPC?</vt:lpstr>
      <vt:lpstr>Standards of conduct performance and ethics:</vt:lpstr>
      <vt:lpstr>Standards of conduct performance and ethics:</vt:lpstr>
      <vt:lpstr>Standards of conduct performance and ethics:</vt:lpstr>
      <vt:lpstr>Standards of conduct performance and ethics:</vt:lpstr>
      <vt:lpstr>Standards of conduct performance and ethics:</vt:lpstr>
      <vt:lpstr>HCPC webinars Experienced colleagues Your employer Trade Unions Other Professional Bodies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objectives</dc:title>
  <dc:creator>BAXANDALL, Louise (SHEFFIELD CHILDREN'S NHS FOUNDATION TRUST)</dc:creator>
  <cp:lastModifiedBy>ELLIS, Sophie (SHEFFIELD CHILDREN'S NHS FOUNDATION TRUST)</cp:lastModifiedBy>
  <cp:revision>2</cp:revision>
  <dcterms:created xsi:type="dcterms:W3CDTF">2024-07-29T15:38:02Z</dcterms:created>
  <dcterms:modified xsi:type="dcterms:W3CDTF">2024-08-27T12:09:33Z</dcterms:modified>
</cp:coreProperties>
</file>