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1" r:id="rId2"/>
    <p:sldId id="264" r:id="rId3"/>
    <p:sldId id="265" r:id="rId4"/>
    <p:sldId id="272" r:id="rId5"/>
    <p:sldId id="273" r:id="rId6"/>
    <p:sldId id="274" r:id="rId7"/>
    <p:sldId id="26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91B4788-067D-42EF-E8C9-897B00BD652D}" name="BAXANDALL, Louise (SHEFFIELD CHILDREN'S NHS FOUNDATION TRUST)" initials="BL(CNFT" userId="S::louise.baxandall@nhs.net::ca5c2fac-04c2-4b19-84ff-fc881e336e22" providerId="AD"/>
  <p188:author id="{B4954CD2-60F2-9254-A1D4-B115D5F7F8F4}" name="ELLIS, Sophie (SHEFFIELD CHILDREN'S NHS FOUNDATION TRUST)" initials="ES(CNFT" userId="S::sophie.ellis21@nhs.net::80755362-29f4-407c-b104-1d61d582a43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67F"/>
    <a:srgbClr val="FF9933"/>
    <a:srgbClr val="92D05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110" autoAdjust="0"/>
  </p:normalViewPr>
  <p:slideViewPr>
    <p:cSldViewPr snapToGrid="0">
      <p:cViewPr varScale="1">
        <p:scale>
          <a:sx n="95" d="100"/>
          <a:sy n="95" d="100"/>
        </p:scale>
        <p:origin x="1194"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0E5924-8B9C-40CD-BE88-2A41C89B335A}" type="datetimeFigureOut">
              <a:rPr lang="en-GB" smtClean="0"/>
              <a:t>28/08/2024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21A2AB-341B-4579-80B9-DE1A59302A54}" type="slidenum">
              <a:rPr lang="en-GB" smtClean="0"/>
              <a:t>‹#›</a:t>
            </a:fld>
            <a:endParaRPr lang="en-GB"/>
          </a:p>
        </p:txBody>
      </p:sp>
    </p:spTree>
    <p:extLst>
      <p:ext uri="{BB962C8B-B14F-4D97-AF65-F5344CB8AC3E}">
        <p14:creationId xmlns:p14="http://schemas.microsoft.com/office/powerpoint/2010/main" val="3047919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Hi and welcome to the fourth and last mini learning session. Here I will summarise our learning from today’s other session and provide some top tips for using social media as a healthcare professional. We will then end with a reflective activity. </a:t>
            </a:r>
          </a:p>
          <a:p>
            <a:endParaRPr lang="en-GB" dirty="0"/>
          </a:p>
        </p:txBody>
      </p:sp>
      <p:sp>
        <p:nvSpPr>
          <p:cNvPr id="4" name="Slide Number Placeholder 3"/>
          <p:cNvSpPr>
            <a:spLocks noGrp="1"/>
          </p:cNvSpPr>
          <p:nvPr>
            <p:ph type="sldNum" sz="quarter" idx="5"/>
          </p:nvPr>
        </p:nvSpPr>
        <p:spPr/>
        <p:txBody>
          <a:bodyPr/>
          <a:lstStyle/>
          <a:p>
            <a:fld id="{B921A2AB-341B-4579-80B9-DE1A59302A54}" type="slidenum">
              <a:rPr lang="en-GB" smtClean="0"/>
              <a:t>1</a:t>
            </a:fld>
            <a:endParaRPr lang="en-GB"/>
          </a:p>
        </p:txBody>
      </p:sp>
    </p:spTree>
    <p:extLst>
      <p:ext uri="{BB962C8B-B14F-4D97-AF65-F5344CB8AC3E}">
        <p14:creationId xmlns:p14="http://schemas.microsoft.com/office/powerpoint/2010/main" val="1502345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In summary we have learnt that social media brings many opportunities for healthcare professionals, including networking and training opportunities. In addition, social media is also useful for patients by providing educational information and building trust with healthcare professionals and their departments.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And while social media does bring opportunities, there are pitfalls that we should be aware of.</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And so it’s important as a registered or trainee healthcare professional to familiarise yourself, as we’ve done in this learning session, with the updated HCPC standards that exist to keep you and your colleagues safe, and importantly protect service users.</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Finally, as well as the HCPC standards, we’ve discussed that there are many other resources available to help guide your social media use. </a:t>
            </a:r>
          </a:p>
          <a:p>
            <a:endParaRPr lang="en-GB" dirty="0">
              <a:ea typeface="Calibri"/>
              <a:cs typeface="Calibri"/>
            </a:endParaRPr>
          </a:p>
        </p:txBody>
      </p:sp>
      <p:sp>
        <p:nvSpPr>
          <p:cNvPr id="4" name="Slide Number Placeholder 3"/>
          <p:cNvSpPr>
            <a:spLocks noGrp="1"/>
          </p:cNvSpPr>
          <p:nvPr>
            <p:ph type="sldNum" sz="quarter" idx="5"/>
          </p:nvPr>
        </p:nvSpPr>
        <p:spPr/>
        <p:txBody>
          <a:bodyPr/>
          <a:lstStyle/>
          <a:p>
            <a:fld id="{B921A2AB-341B-4579-80B9-DE1A59302A54}" type="slidenum">
              <a:rPr lang="en-GB" smtClean="0"/>
              <a:t>2</a:t>
            </a:fld>
            <a:endParaRPr lang="en-GB"/>
          </a:p>
        </p:txBody>
      </p:sp>
    </p:spTree>
    <p:extLst>
      <p:ext uri="{BB962C8B-B14F-4D97-AF65-F5344CB8AC3E}">
        <p14:creationId xmlns:p14="http://schemas.microsoft.com/office/powerpoint/2010/main" val="3397147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We next wanted to provide some top tips for using social media going forwards.</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First, think before you post. We should assume that everything we post is available to a much wider audience, and we should ask ourselves if we would say the same thing in a face-to-face interaction with a colleague, or a member of the public. </a:t>
            </a:r>
          </a:p>
        </p:txBody>
      </p:sp>
      <p:sp>
        <p:nvSpPr>
          <p:cNvPr id="4" name="Slide Number Placeholder 3"/>
          <p:cNvSpPr>
            <a:spLocks noGrp="1"/>
          </p:cNvSpPr>
          <p:nvPr>
            <p:ph type="sldNum" sz="quarter" idx="5"/>
          </p:nvPr>
        </p:nvSpPr>
        <p:spPr/>
        <p:txBody>
          <a:bodyPr/>
          <a:lstStyle/>
          <a:p>
            <a:fld id="{B921A2AB-341B-4579-80B9-DE1A59302A54}" type="slidenum">
              <a:rPr lang="en-GB" smtClean="0"/>
              <a:t>3</a:t>
            </a:fld>
            <a:endParaRPr lang="en-GB"/>
          </a:p>
        </p:txBody>
      </p:sp>
    </p:spTree>
    <p:extLst>
      <p:ext uri="{BB962C8B-B14F-4D97-AF65-F5344CB8AC3E}">
        <p14:creationId xmlns:p14="http://schemas.microsoft.com/office/powerpoint/2010/main" val="3706781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Our second tip, is to fact or source check the information you’d like to share. Is that information from a verified or trusted source?</a:t>
            </a:r>
          </a:p>
        </p:txBody>
      </p:sp>
      <p:sp>
        <p:nvSpPr>
          <p:cNvPr id="4" name="Slide Number Placeholder 3"/>
          <p:cNvSpPr>
            <a:spLocks noGrp="1"/>
          </p:cNvSpPr>
          <p:nvPr>
            <p:ph type="sldNum" sz="quarter" idx="5"/>
          </p:nvPr>
        </p:nvSpPr>
        <p:spPr/>
        <p:txBody>
          <a:bodyPr/>
          <a:lstStyle/>
          <a:p>
            <a:fld id="{B921A2AB-341B-4579-80B9-DE1A59302A54}" type="slidenum">
              <a:rPr lang="en-GB" smtClean="0"/>
              <a:t>4</a:t>
            </a:fld>
            <a:endParaRPr lang="en-GB"/>
          </a:p>
        </p:txBody>
      </p:sp>
    </p:spTree>
    <p:extLst>
      <p:ext uri="{BB962C8B-B14F-4D97-AF65-F5344CB8AC3E}">
        <p14:creationId xmlns:p14="http://schemas.microsoft.com/office/powerpoint/2010/main" val="2942248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Thirdly, always act professionally. We should maintain appropriate boundaries and confidentiality, as highlighted in the HCPC standards and remember that we should be keeping the public’s trust and confidence at all times. </a:t>
            </a:r>
          </a:p>
        </p:txBody>
      </p:sp>
      <p:sp>
        <p:nvSpPr>
          <p:cNvPr id="4" name="Slide Number Placeholder 3"/>
          <p:cNvSpPr>
            <a:spLocks noGrp="1"/>
          </p:cNvSpPr>
          <p:nvPr>
            <p:ph type="sldNum" sz="quarter" idx="5"/>
          </p:nvPr>
        </p:nvSpPr>
        <p:spPr/>
        <p:txBody>
          <a:bodyPr/>
          <a:lstStyle/>
          <a:p>
            <a:fld id="{B921A2AB-341B-4579-80B9-DE1A59302A54}" type="slidenum">
              <a:rPr lang="en-GB" smtClean="0"/>
              <a:t>5</a:t>
            </a:fld>
            <a:endParaRPr lang="en-GB"/>
          </a:p>
        </p:txBody>
      </p:sp>
    </p:spTree>
    <p:extLst>
      <p:ext uri="{BB962C8B-B14F-4D97-AF65-F5344CB8AC3E}">
        <p14:creationId xmlns:p14="http://schemas.microsoft.com/office/powerpoint/2010/main" val="2159588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Arial" panose="020B0604020202020204" pitchFamily="34" charset="0"/>
              </a:rPr>
              <a:t>And finally, if we are ever in doubt about using social media, is it ok to seek advice from an experienced colleague or team, for example your employer’s communications team.</a:t>
            </a:r>
          </a:p>
        </p:txBody>
      </p:sp>
      <p:sp>
        <p:nvSpPr>
          <p:cNvPr id="4" name="Slide Number Placeholder 3"/>
          <p:cNvSpPr>
            <a:spLocks noGrp="1"/>
          </p:cNvSpPr>
          <p:nvPr>
            <p:ph type="sldNum" sz="quarter" idx="5"/>
          </p:nvPr>
        </p:nvSpPr>
        <p:spPr/>
        <p:txBody>
          <a:bodyPr/>
          <a:lstStyle/>
          <a:p>
            <a:fld id="{B921A2AB-341B-4579-80B9-DE1A59302A54}" type="slidenum">
              <a:rPr lang="en-GB" smtClean="0"/>
              <a:t>6</a:t>
            </a:fld>
            <a:endParaRPr lang="en-GB"/>
          </a:p>
        </p:txBody>
      </p:sp>
    </p:spTree>
    <p:extLst>
      <p:ext uri="{BB962C8B-B14F-4D97-AF65-F5344CB8AC3E}">
        <p14:creationId xmlns:p14="http://schemas.microsoft.com/office/powerpoint/2010/main" val="1706450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To end this learning session, you might now like to reflect and develop an action plan for how you might use social media in your healthcare practice. Will you change how you use social media going forwards? Think about how aware you are of who follows you on social media and who might see what you post? Do you need to change your privacy settings? Or do you need to review your employer’s policy on social media. Perhaps this session has even triggered a great idea on how you might use social media to benefit your practice.</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Now please take some time for your own reflections. </a:t>
            </a: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After which, there </a:t>
            </a:r>
            <a:r>
              <a:rPr lang="en-US" sz="1800" kern="100">
                <a:effectLst/>
                <a:latin typeface="Calibri" panose="020F0502020204030204" pitchFamily="34" charset="0"/>
                <a:ea typeface="Calibri" panose="020F0502020204030204" pitchFamily="34" charset="0"/>
                <a:cs typeface="Arial" panose="020B0604020202020204" pitchFamily="34" charset="0"/>
              </a:rPr>
              <a:t>is a </a:t>
            </a:r>
            <a:r>
              <a:rPr lang="en-US" sz="1800" kern="100" dirty="0">
                <a:effectLst/>
                <a:latin typeface="Calibri" panose="020F0502020204030204" pitchFamily="34" charset="0"/>
                <a:ea typeface="Calibri" panose="020F0502020204030204" pitchFamily="34" charset="0"/>
                <a:cs typeface="Arial" panose="020B0604020202020204" pitchFamily="34" charset="0"/>
              </a:rPr>
              <a:t>short </a:t>
            </a:r>
            <a:r>
              <a:rPr lang="en-GB" sz="1800" kern="100" dirty="0">
                <a:effectLst/>
                <a:latin typeface="Calibri" panose="020F0502020204030204" pitchFamily="34" charset="0"/>
                <a:ea typeface="Calibri" panose="020F0502020204030204" pitchFamily="34" charset="0"/>
                <a:cs typeface="Arial" panose="020B0604020202020204" pitchFamily="34" charset="0"/>
              </a:rPr>
              <a:t>quiz to test you on some of the content from today’s learning session and you can find this on the next page of the website. </a:t>
            </a: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Thank you for listening and we hope these sessions have been informative. </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B921A2AB-341B-4579-80B9-DE1A59302A54}" type="slidenum">
              <a:rPr lang="en-GB" smtClean="0"/>
              <a:t>7</a:t>
            </a:fld>
            <a:endParaRPr lang="en-GB"/>
          </a:p>
        </p:txBody>
      </p:sp>
    </p:spTree>
    <p:extLst>
      <p:ext uri="{BB962C8B-B14F-4D97-AF65-F5344CB8AC3E}">
        <p14:creationId xmlns:p14="http://schemas.microsoft.com/office/powerpoint/2010/main" val="383915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9BD72-A1C2-BAC1-2460-483FDCEBC2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B2B9FC2-CE26-F9E1-CC72-A26B2DE209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84482F9-B79E-03CE-2B63-BC6002625C8A}"/>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5" name="Footer Placeholder 4">
            <a:extLst>
              <a:ext uri="{FF2B5EF4-FFF2-40B4-BE49-F238E27FC236}">
                <a16:creationId xmlns:a16="http://schemas.microsoft.com/office/drawing/2014/main" id="{E9DAC5BB-0D86-C7A6-FAB0-846C4C653E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5091B1-B9A1-017A-3FD1-95A6174B30E0}"/>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1457165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D4A5A-8DB2-2513-FB1C-5283FE44BCE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F099A2-D708-5EA8-C2BB-3376B2F2DE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D9A072-A9CE-C7FC-E235-A719E58B5AF2}"/>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5" name="Footer Placeholder 4">
            <a:extLst>
              <a:ext uri="{FF2B5EF4-FFF2-40B4-BE49-F238E27FC236}">
                <a16:creationId xmlns:a16="http://schemas.microsoft.com/office/drawing/2014/main" id="{823D789F-DDC3-07E4-2664-E208F457A6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2B7ECC-0928-954D-33A0-4E7481244843}"/>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2745662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C3B78B-B2D6-04C5-8E15-E72DC017E27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A564FEE-A220-BA31-EDBB-9FF7371BE7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C48E15-9B8B-51AE-8FFE-604C0522B49E}"/>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5" name="Footer Placeholder 4">
            <a:extLst>
              <a:ext uri="{FF2B5EF4-FFF2-40B4-BE49-F238E27FC236}">
                <a16:creationId xmlns:a16="http://schemas.microsoft.com/office/drawing/2014/main" id="{F8768C4F-9977-724D-7201-E4680CDF52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AC531F-86C6-51B9-9B29-BBD690B091B1}"/>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575028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B834C-E577-53DB-E2C2-C07217D4974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2AA09FA-DD80-594F-6C81-CB6840469D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7A857E-9802-F4CC-FC50-9D1592CAB5B8}"/>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5" name="Footer Placeholder 4">
            <a:extLst>
              <a:ext uri="{FF2B5EF4-FFF2-40B4-BE49-F238E27FC236}">
                <a16:creationId xmlns:a16="http://schemas.microsoft.com/office/drawing/2014/main" id="{8D1DEEE9-4892-38EF-B34C-58B2F3527E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E65897-9EFD-9C20-B1AC-9D5BFBF7B296}"/>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1215526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4EF94-EB28-7BA0-B3A7-D9B9D5CC6E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7CB0E3B-CAA1-C7AD-F221-42F373E815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37BE65-D207-C74A-82C0-700BB26DC726}"/>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5" name="Footer Placeholder 4">
            <a:extLst>
              <a:ext uri="{FF2B5EF4-FFF2-40B4-BE49-F238E27FC236}">
                <a16:creationId xmlns:a16="http://schemas.microsoft.com/office/drawing/2014/main" id="{CA2FE9B7-48E8-08D1-216E-DE3513014F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A0708B-558B-7DC3-8DFF-E42446072E87}"/>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201560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470F8-1987-9413-81B9-F245E47391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8C61968-226E-9C20-BE02-A6FDDCF682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901E2EC-8F7E-423D-EC4B-5293C9B784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B742F05-40CC-A5A5-0681-224E78E48D5C}"/>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6" name="Footer Placeholder 5">
            <a:extLst>
              <a:ext uri="{FF2B5EF4-FFF2-40B4-BE49-F238E27FC236}">
                <a16:creationId xmlns:a16="http://schemas.microsoft.com/office/drawing/2014/main" id="{58C548BB-EC99-8B01-5FC0-026D41A400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8FD553-7D4B-4956-29CE-0BA954EC224A}"/>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575580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99299-9B7C-79A1-5B9D-4C04A658C9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399EE0-ECB3-79C4-80E7-C47A0771B7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5F49A8-2A42-444F-9224-2C88AAEA30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7A8230D-3923-335E-107E-AF0DE9D3E5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E21FB5-1489-7FAF-57BF-47C57AC677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71D81A6-71B8-A510-9A6C-1E855038584B}"/>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8" name="Footer Placeholder 7">
            <a:extLst>
              <a:ext uri="{FF2B5EF4-FFF2-40B4-BE49-F238E27FC236}">
                <a16:creationId xmlns:a16="http://schemas.microsoft.com/office/drawing/2014/main" id="{AAC718E1-421D-CC49-3630-6806FFDE77B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77FDD70-8B0A-30A9-9FDC-01EEE5FEEE90}"/>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423986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B2802-2991-FF44-B56F-8ABF52C198F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97B1907-1E83-AF86-94B5-6181B5E28924}"/>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4" name="Footer Placeholder 3">
            <a:extLst>
              <a:ext uri="{FF2B5EF4-FFF2-40B4-BE49-F238E27FC236}">
                <a16:creationId xmlns:a16="http://schemas.microsoft.com/office/drawing/2014/main" id="{17FBE005-55EE-53C1-5286-3930D6316F2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5B264EF-1896-CBF1-528F-4FF1B2F20678}"/>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3274424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DB78EB-062C-C12D-096F-DE2477C1075A}"/>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3" name="Footer Placeholder 2">
            <a:extLst>
              <a:ext uri="{FF2B5EF4-FFF2-40B4-BE49-F238E27FC236}">
                <a16:creationId xmlns:a16="http://schemas.microsoft.com/office/drawing/2014/main" id="{364A3250-A046-D222-98E9-3A95E446882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01ADF8-06EA-29CC-847B-A564A70C7745}"/>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2532785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E75E-531C-FE3F-5AEE-5F63E85ACA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24C9F1A-F736-A04F-E50E-CF38E9F681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22EB53-36CD-5064-E222-C3A006ADA9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04DD5C-77AC-973F-265C-DD4543E9544B}"/>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6" name="Footer Placeholder 5">
            <a:extLst>
              <a:ext uri="{FF2B5EF4-FFF2-40B4-BE49-F238E27FC236}">
                <a16:creationId xmlns:a16="http://schemas.microsoft.com/office/drawing/2014/main" id="{757DA711-71B5-4A58-50A3-C9CEECEF09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7875B85-53DA-4D87-D3D1-F0938152B26A}"/>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768285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53C09-9A83-97DF-15A4-E057ABAAD3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0BAE1E3-4C7A-F5D6-8CA2-4EA1840A64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CC08145-3C0D-A1CE-2935-A8E3AFD70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3B0869-6168-F1EB-DEE5-8567F594C508}"/>
              </a:ext>
            </a:extLst>
          </p:cNvPr>
          <p:cNvSpPr>
            <a:spLocks noGrp="1"/>
          </p:cNvSpPr>
          <p:nvPr>
            <p:ph type="dt" sz="half" idx="10"/>
          </p:nvPr>
        </p:nvSpPr>
        <p:spPr/>
        <p:txBody>
          <a:bodyPr/>
          <a:lstStyle/>
          <a:p>
            <a:fld id="{0BC8F254-A98D-44EA-8DE9-F756870F6D60}" type="datetimeFigureOut">
              <a:rPr lang="en-GB" smtClean="0"/>
              <a:t>28/08/2024</a:t>
            </a:fld>
            <a:endParaRPr lang="en-GB"/>
          </a:p>
        </p:txBody>
      </p:sp>
      <p:sp>
        <p:nvSpPr>
          <p:cNvPr id="6" name="Footer Placeholder 5">
            <a:extLst>
              <a:ext uri="{FF2B5EF4-FFF2-40B4-BE49-F238E27FC236}">
                <a16:creationId xmlns:a16="http://schemas.microsoft.com/office/drawing/2014/main" id="{AD6BD281-023A-503A-9934-CB8AACE383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B77C2E-6D14-831C-D7EE-94F26031C0A9}"/>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27250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9850D4-5251-403C-F9C5-9D764A8266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D5AF64-3793-FA6D-0190-EE0A24697D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7A5BD5-7AE7-89FC-F76B-CFCEAABD4D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C8F254-A98D-44EA-8DE9-F756870F6D60}" type="datetimeFigureOut">
              <a:rPr lang="en-GB" smtClean="0"/>
              <a:t>28/08/2024</a:t>
            </a:fld>
            <a:endParaRPr lang="en-GB"/>
          </a:p>
        </p:txBody>
      </p:sp>
      <p:sp>
        <p:nvSpPr>
          <p:cNvPr id="5" name="Footer Placeholder 4">
            <a:extLst>
              <a:ext uri="{FF2B5EF4-FFF2-40B4-BE49-F238E27FC236}">
                <a16:creationId xmlns:a16="http://schemas.microsoft.com/office/drawing/2014/main" id="{078A8592-F24D-9FDB-3AEF-9FCE438961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DFB93D1-6C4D-DBCF-CC10-EDD6122AEB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7A7CFA-781D-41D6-8650-0664D806FA13}" type="slidenum">
              <a:rPr lang="en-GB" smtClean="0"/>
              <a:t>‹#›</a:t>
            </a:fld>
            <a:endParaRPr lang="en-GB"/>
          </a:p>
        </p:txBody>
      </p:sp>
    </p:spTree>
    <p:extLst>
      <p:ext uri="{BB962C8B-B14F-4D97-AF65-F5344CB8AC3E}">
        <p14:creationId xmlns:p14="http://schemas.microsoft.com/office/powerpoint/2010/main" val="649758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3.sv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5.sv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7.sv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8.png"/><Relationship Id="rId7"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1.svg"/><Relationship Id="rId11" Type="http://schemas.openxmlformats.org/officeDocument/2006/relationships/image" Target="../media/image25.svg"/><Relationship Id="rId5" Type="http://schemas.openxmlformats.org/officeDocument/2006/relationships/image" Target="../media/image20.png"/><Relationship Id="rId10" Type="http://schemas.openxmlformats.org/officeDocument/2006/relationships/image" Target="../media/image24.png"/><Relationship Id="rId4" Type="http://schemas.openxmlformats.org/officeDocument/2006/relationships/image" Target="../media/image19.svg"/><Relationship Id="rId9" Type="http://schemas.openxmlformats.org/officeDocument/2006/relationships/image" Target="../media/image2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1EF99EA-4AF8-4819-09B5-6922EC4D4827}"/>
              </a:ext>
            </a:extLst>
          </p:cNvPr>
          <p:cNvSpPr/>
          <p:nvPr/>
        </p:nvSpPr>
        <p:spPr>
          <a:xfrm>
            <a:off x="160149" y="3084162"/>
            <a:ext cx="11871702" cy="3579195"/>
          </a:xfrm>
          <a:custGeom>
            <a:avLst/>
            <a:gdLst>
              <a:gd name="connsiteX0" fmla="*/ 0 w 11871702"/>
              <a:gd name="connsiteY0" fmla="*/ 0 h 3579195"/>
              <a:gd name="connsiteX1" fmla="*/ 579618 w 11871702"/>
              <a:gd name="connsiteY1" fmla="*/ 0 h 3579195"/>
              <a:gd name="connsiteX2" fmla="*/ 1396671 w 11871702"/>
              <a:gd name="connsiteY2" fmla="*/ 0 h 3579195"/>
              <a:gd name="connsiteX3" fmla="*/ 1738855 w 11871702"/>
              <a:gd name="connsiteY3" fmla="*/ 0 h 3579195"/>
              <a:gd name="connsiteX4" fmla="*/ 2318474 w 11871702"/>
              <a:gd name="connsiteY4" fmla="*/ 0 h 3579195"/>
              <a:gd name="connsiteX5" fmla="*/ 2898092 w 11871702"/>
              <a:gd name="connsiteY5" fmla="*/ 0 h 3579195"/>
              <a:gd name="connsiteX6" fmla="*/ 3358993 w 11871702"/>
              <a:gd name="connsiteY6" fmla="*/ 0 h 3579195"/>
              <a:gd name="connsiteX7" fmla="*/ 4294763 w 11871702"/>
              <a:gd name="connsiteY7" fmla="*/ 0 h 3579195"/>
              <a:gd name="connsiteX8" fmla="*/ 4874381 w 11871702"/>
              <a:gd name="connsiteY8" fmla="*/ 0 h 3579195"/>
              <a:gd name="connsiteX9" fmla="*/ 5572717 w 11871702"/>
              <a:gd name="connsiteY9" fmla="*/ 0 h 3579195"/>
              <a:gd name="connsiteX10" fmla="*/ 5914901 w 11871702"/>
              <a:gd name="connsiteY10" fmla="*/ 0 h 3579195"/>
              <a:gd name="connsiteX11" fmla="*/ 6494519 w 11871702"/>
              <a:gd name="connsiteY11" fmla="*/ 0 h 3579195"/>
              <a:gd name="connsiteX12" fmla="*/ 7074138 w 11871702"/>
              <a:gd name="connsiteY12" fmla="*/ 0 h 3579195"/>
              <a:gd name="connsiteX13" fmla="*/ 8009907 w 11871702"/>
              <a:gd name="connsiteY13" fmla="*/ 0 h 3579195"/>
              <a:gd name="connsiteX14" fmla="*/ 8589526 w 11871702"/>
              <a:gd name="connsiteY14" fmla="*/ 0 h 3579195"/>
              <a:gd name="connsiteX15" fmla="*/ 9287861 w 11871702"/>
              <a:gd name="connsiteY15" fmla="*/ 0 h 3579195"/>
              <a:gd name="connsiteX16" fmla="*/ 10223630 w 11871702"/>
              <a:gd name="connsiteY16" fmla="*/ 0 h 3579195"/>
              <a:gd name="connsiteX17" fmla="*/ 11159400 w 11871702"/>
              <a:gd name="connsiteY17" fmla="*/ 0 h 3579195"/>
              <a:gd name="connsiteX18" fmla="*/ 11871702 w 11871702"/>
              <a:gd name="connsiteY18" fmla="*/ 0 h 3579195"/>
              <a:gd name="connsiteX19" fmla="*/ 11871702 w 11871702"/>
              <a:gd name="connsiteY19" fmla="*/ 596533 h 3579195"/>
              <a:gd name="connsiteX20" fmla="*/ 11871702 w 11871702"/>
              <a:gd name="connsiteY20" fmla="*/ 1193065 h 3579195"/>
              <a:gd name="connsiteX21" fmla="*/ 11871702 w 11871702"/>
              <a:gd name="connsiteY21" fmla="*/ 1718014 h 3579195"/>
              <a:gd name="connsiteX22" fmla="*/ 11871702 w 11871702"/>
              <a:gd name="connsiteY22" fmla="*/ 2386130 h 3579195"/>
              <a:gd name="connsiteX23" fmla="*/ 11871702 w 11871702"/>
              <a:gd name="connsiteY23" fmla="*/ 2875287 h 3579195"/>
              <a:gd name="connsiteX24" fmla="*/ 11871702 w 11871702"/>
              <a:gd name="connsiteY24" fmla="*/ 3579195 h 3579195"/>
              <a:gd name="connsiteX25" fmla="*/ 11529518 w 11871702"/>
              <a:gd name="connsiteY25" fmla="*/ 3579195 h 3579195"/>
              <a:gd name="connsiteX26" fmla="*/ 10712465 w 11871702"/>
              <a:gd name="connsiteY26" fmla="*/ 3579195 h 3579195"/>
              <a:gd name="connsiteX27" fmla="*/ 9895413 w 11871702"/>
              <a:gd name="connsiteY27" fmla="*/ 3579195 h 3579195"/>
              <a:gd name="connsiteX28" fmla="*/ 9315794 w 11871702"/>
              <a:gd name="connsiteY28" fmla="*/ 3579195 h 3579195"/>
              <a:gd name="connsiteX29" fmla="*/ 8498742 w 11871702"/>
              <a:gd name="connsiteY29" fmla="*/ 3579195 h 3579195"/>
              <a:gd name="connsiteX30" fmla="*/ 8156558 w 11871702"/>
              <a:gd name="connsiteY30" fmla="*/ 3579195 h 3579195"/>
              <a:gd name="connsiteX31" fmla="*/ 7339505 w 11871702"/>
              <a:gd name="connsiteY31" fmla="*/ 3579195 h 3579195"/>
              <a:gd name="connsiteX32" fmla="*/ 6878604 w 11871702"/>
              <a:gd name="connsiteY32" fmla="*/ 3579195 h 3579195"/>
              <a:gd name="connsiteX33" fmla="*/ 6180268 w 11871702"/>
              <a:gd name="connsiteY33" fmla="*/ 3579195 h 3579195"/>
              <a:gd name="connsiteX34" fmla="*/ 5244499 w 11871702"/>
              <a:gd name="connsiteY34" fmla="*/ 3579195 h 3579195"/>
              <a:gd name="connsiteX35" fmla="*/ 4308729 w 11871702"/>
              <a:gd name="connsiteY35" fmla="*/ 3579195 h 3579195"/>
              <a:gd name="connsiteX36" fmla="*/ 3491677 w 11871702"/>
              <a:gd name="connsiteY36" fmla="*/ 3579195 h 3579195"/>
              <a:gd name="connsiteX37" fmla="*/ 2674625 w 11871702"/>
              <a:gd name="connsiteY37" fmla="*/ 3579195 h 3579195"/>
              <a:gd name="connsiteX38" fmla="*/ 2213723 w 11871702"/>
              <a:gd name="connsiteY38" fmla="*/ 3579195 h 3579195"/>
              <a:gd name="connsiteX39" fmla="*/ 1515388 w 11871702"/>
              <a:gd name="connsiteY39" fmla="*/ 3579195 h 3579195"/>
              <a:gd name="connsiteX40" fmla="*/ 698335 w 11871702"/>
              <a:gd name="connsiteY40" fmla="*/ 3579195 h 3579195"/>
              <a:gd name="connsiteX41" fmla="*/ 0 w 11871702"/>
              <a:gd name="connsiteY41" fmla="*/ 3579195 h 3579195"/>
              <a:gd name="connsiteX42" fmla="*/ 0 w 11871702"/>
              <a:gd name="connsiteY42" fmla="*/ 2946871 h 3579195"/>
              <a:gd name="connsiteX43" fmla="*/ 0 w 11871702"/>
              <a:gd name="connsiteY43" fmla="*/ 2386130 h 3579195"/>
              <a:gd name="connsiteX44" fmla="*/ 0 w 11871702"/>
              <a:gd name="connsiteY44" fmla="*/ 1753806 h 3579195"/>
              <a:gd name="connsiteX45" fmla="*/ 0 w 11871702"/>
              <a:gd name="connsiteY45" fmla="*/ 1121481 h 3579195"/>
              <a:gd name="connsiteX46" fmla="*/ 0 w 11871702"/>
              <a:gd name="connsiteY46" fmla="*/ 596533 h 3579195"/>
              <a:gd name="connsiteX47" fmla="*/ 0 w 11871702"/>
              <a:gd name="connsiteY47" fmla="*/ 0 h 3579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1871702" h="3579195" fill="none" extrusionOk="0">
                <a:moveTo>
                  <a:pt x="0" y="0"/>
                </a:moveTo>
                <a:cubicBezTo>
                  <a:pt x="158248" y="14183"/>
                  <a:pt x="446367" y="10084"/>
                  <a:pt x="579618" y="0"/>
                </a:cubicBezTo>
                <a:cubicBezTo>
                  <a:pt x="712869" y="-10084"/>
                  <a:pt x="1027954" y="40149"/>
                  <a:pt x="1396671" y="0"/>
                </a:cubicBezTo>
                <a:cubicBezTo>
                  <a:pt x="1765388" y="-40149"/>
                  <a:pt x="1611903" y="16662"/>
                  <a:pt x="1738855" y="0"/>
                </a:cubicBezTo>
                <a:cubicBezTo>
                  <a:pt x="1865807" y="-16662"/>
                  <a:pt x="2118815" y="-4377"/>
                  <a:pt x="2318474" y="0"/>
                </a:cubicBezTo>
                <a:cubicBezTo>
                  <a:pt x="2518133" y="4377"/>
                  <a:pt x="2680605" y="-19884"/>
                  <a:pt x="2898092" y="0"/>
                </a:cubicBezTo>
                <a:cubicBezTo>
                  <a:pt x="3115579" y="19884"/>
                  <a:pt x="3198150" y="-458"/>
                  <a:pt x="3358993" y="0"/>
                </a:cubicBezTo>
                <a:cubicBezTo>
                  <a:pt x="3519836" y="458"/>
                  <a:pt x="3882345" y="-27684"/>
                  <a:pt x="4294763" y="0"/>
                </a:cubicBezTo>
                <a:cubicBezTo>
                  <a:pt x="4707181" y="27684"/>
                  <a:pt x="4619245" y="21418"/>
                  <a:pt x="4874381" y="0"/>
                </a:cubicBezTo>
                <a:cubicBezTo>
                  <a:pt x="5129517" y="-21418"/>
                  <a:pt x="5421005" y="111"/>
                  <a:pt x="5572717" y="0"/>
                </a:cubicBezTo>
                <a:cubicBezTo>
                  <a:pt x="5724429" y="-111"/>
                  <a:pt x="5781427" y="4956"/>
                  <a:pt x="5914901" y="0"/>
                </a:cubicBezTo>
                <a:cubicBezTo>
                  <a:pt x="6048375" y="-4956"/>
                  <a:pt x="6222524" y="-22438"/>
                  <a:pt x="6494519" y="0"/>
                </a:cubicBezTo>
                <a:cubicBezTo>
                  <a:pt x="6766514" y="22438"/>
                  <a:pt x="6918559" y="27128"/>
                  <a:pt x="7074138" y="0"/>
                </a:cubicBezTo>
                <a:cubicBezTo>
                  <a:pt x="7229717" y="-27128"/>
                  <a:pt x="7594337" y="32714"/>
                  <a:pt x="8009907" y="0"/>
                </a:cubicBezTo>
                <a:cubicBezTo>
                  <a:pt x="8425477" y="-32714"/>
                  <a:pt x="8331278" y="13453"/>
                  <a:pt x="8589526" y="0"/>
                </a:cubicBezTo>
                <a:cubicBezTo>
                  <a:pt x="8847774" y="-13453"/>
                  <a:pt x="9037567" y="18050"/>
                  <a:pt x="9287861" y="0"/>
                </a:cubicBezTo>
                <a:cubicBezTo>
                  <a:pt x="9538155" y="-18050"/>
                  <a:pt x="9871477" y="38618"/>
                  <a:pt x="10223630" y="0"/>
                </a:cubicBezTo>
                <a:cubicBezTo>
                  <a:pt x="10575783" y="-38618"/>
                  <a:pt x="10921564" y="-18686"/>
                  <a:pt x="11159400" y="0"/>
                </a:cubicBezTo>
                <a:cubicBezTo>
                  <a:pt x="11397236" y="18686"/>
                  <a:pt x="11710393" y="-7542"/>
                  <a:pt x="11871702" y="0"/>
                </a:cubicBezTo>
                <a:cubicBezTo>
                  <a:pt x="11867215" y="169931"/>
                  <a:pt x="11880335" y="301802"/>
                  <a:pt x="11871702" y="596533"/>
                </a:cubicBezTo>
                <a:cubicBezTo>
                  <a:pt x="11863069" y="891264"/>
                  <a:pt x="11878533" y="1039099"/>
                  <a:pt x="11871702" y="1193065"/>
                </a:cubicBezTo>
                <a:cubicBezTo>
                  <a:pt x="11864871" y="1347031"/>
                  <a:pt x="11894177" y="1469209"/>
                  <a:pt x="11871702" y="1718014"/>
                </a:cubicBezTo>
                <a:cubicBezTo>
                  <a:pt x="11849227" y="1966819"/>
                  <a:pt x="11888728" y="2120953"/>
                  <a:pt x="11871702" y="2386130"/>
                </a:cubicBezTo>
                <a:cubicBezTo>
                  <a:pt x="11854676" y="2651307"/>
                  <a:pt x="11877756" y="2711275"/>
                  <a:pt x="11871702" y="2875287"/>
                </a:cubicBezTo>
                <a:cubicBezTo>
                  <a:pt x="11865648" y="3039299"/>
                  <a:pt x="11898082" y="3369966"/>
                  <a:pt x="11871702" y="3579195"/>
                </a:cubicBezTo>
                <a:cubicBezTo>
                  <a:pt x="11715584" y="3573313"/>
                  <a:pt x="11620990" y="3581702"/>
                  <a:pt x="11529518" y="3579195"/>
                </a:cubicBezTo>
                <a:cubicBezTo>
                  <a:pt x="11438046" y="3576688"/>
                  <a:pt x="10942740" y="3551438"/>
                  <a:pt x="10712465" y="3579195"/>
                </a:cubicBezTo>
                <a:cubicBezTo>
                  <a:pt x="10482190" y="3606952"/>
                  <a:pt x="10212793" y="3608915"/>
                  <a:pt x="9895413" y="3579195"/>
                </a:cubicBezTo>
                <a:cubicBezTo>
                  <a:pt x="9578033" y="3549475"/>
                  <a:pt x="9538106" y="3563494"/>
                  <a:pt x="9315794" y="3579195"/>
                </a:cubicBezTo>
                <a:cubicBezTo>
                  <a:pt x="9093482" y="3594896"/>
                  <a:pt x="8720259" y="3590965"/>
                  <a:pt x="8498742" y="3579195"/>
                </a:cubicBezTo>
                <a:cubicBezTo>
                  <a:pt x="8277225" y="3567425"/>
                  <a:pt x="8284402" y="3591302"/>
                  <a:pt x="8156558" y="3579195"/>
                </a:cubicBezTo>
                <a:cubicBezTo>
                  <a:pt x="8028714" y="3567088"/>
                  <a:pt x="7604597" y="3579803"/>
                  <a:pt x="7339505" y="3579195"/>
                </a:cubicBezTo>
                <a:cubicBezTo>
                  <a:pt x="7074413" y="3578587"/>
                  <a:pt x="7027220" y="3594719"/>
                  <a:pt x="6878604" y="3579195"/>
                </a:cubicBezTo>
                <a:cubicBezTo>
                  <a:pt x="6729988" y="3563671"/>
                  <a:pt x="6525277" y="3575511"/>
                  <a:pt x="6180268" y="3579195"/>
                </a:cubicBezTo>
                <a:cubicBezTo>
                  <a:pt x="5835259" y="3582879"/>
                  <a:pt x="5626911" y="3544141"/>
                  <a:pt x="5244499" y="3579195"/>
                </a:cubicBezTo>
                <a:cubicBezTo>
                  <a:pt x="4862087" y="3614249"/>
                  <a:pt x="4524114" y="3565278"/>
                  <a:pt x="4308729" y="3579195"/>
                </a:cubicBezTo>
                <a:cubicBezTo>
                  <a:pt x="4093344" y="3593113"/>
                  <a:pt x="3722948" y="3586777"/>
                  <a:pt x="3491677" y="3579195"/>
                </a:cubicBezTo>
                <a:cubicBezTo>
                  <a:pt x="3260406" y="3571613"/>
                  <a:pt x="2894611" y="3544655"/>
                  <a:pt x="2674625" y="3579195"/>
                </a:cubicBezTo>
                <a:cubicBezTo>
                  <a:pt x="2454639" y="3613735"/>
                  <a:pt x="2329988" y="3593541"/>
                  <a:pt x="2213723" y="3579195"/>
                </a:cubicBezTo>
                <a:cubicBezTo>
                  <a:pt x="2097458" y="3564849"/>
                  <a:pt x="1732243" y="3580117"/>
                  <a:pt x="1515388" y="3579195"/>
                </a:cubicBezTo>
                <a:cubicBezTo>
                  <a:pt x="1298533" y="3578273"/>
                  <a:pt x="1035535" y="3615414"/>
                  <a:pt x="698335" y="3579195"/>
                </a:cubicBezTo>
                <a:cubicBezTo>
                  <a:pt x="361135" y="3542976"/>
                  <a:pt x="158381" y="3569984"/>
                  <a:pt x="0" y="3579195"/>
                </a:cubicBezTo>
                <a:cubicBezTo>
                  <a:pt x="17003" y="3420976"/>
                  <a:pt x="-4072" y="3192565"/>
                  <a:pt x="0" y="2946871"/>
                </a:cubicBezTo>
                <a:cubicBezTo>
                  <a:pt x="4072" y="2701177"/>
                  <a:pt x="-22621" y="2627886"/>
                  <a:pt x="0" y="2386130"/>
                </a:cubicBezTo>
                <a:cubicBezTo>
                  <a:pt x="22621" y="2144374"/>
                  <a:pt x="-27481" y="1911509"/>
                  <a:pt x="0" y="1753806"/>
                </a:cubicBezTo>
                <a:cubicBezTo>
                  <a:pt x="27481" y="1596103"/>
                  <a:pt x="25578" y="1249901"/>
                  <a:pt x="0" y="1121481"/>
                </a:cubicBezTo>
                <a:cubicBezTo>
                  <a:pt x="-25578" y="993061"/>
                  <a:pt x="591" y="760886"/>
                  <a:pt x="0" y="596533"/>
                </a:cubicBezTo>
                <a:cubicBezTo>
                  <a:pt x="-591" y="432180"/>
                  <a:pt x="13822" y="298007"/>
                  <a:pt x="0" y="0"/>
                </a:cubicBezTo>
                <a:close/>
              </a:path>
              <a:path w="11871702" h="3579195" stroke="0" extrusionOk="0">
                <a:moveTo>
                  <a:pt x="0" y="0"/>
                </a:moveTo>
                <a:cubicBezTo>
                  <a:pt x="158972" y="-11316"/>
                  <a:pt x="528851" y="-25943"/>
                  <a:pt x="698335" y="0"/>
                </a:cubicBezTo>
                <a:cubicBezTo>
                  <a:pt x="867819" y="25943"/>
                  <a:pt x="876311" y="8273"/>
                  <a:pt x="1040520" y="0"/>
                </a:cubicBezTo>
                <a:cubicBezTo>
                  <a:pt x="1204730" y="-8273"/>
                  <a:pt x="1369106" y="-3275"/>
                  <a:pt x="1501421" y="0"/>
                </a:cubicBezTo>
                <a:cubicBezTo>
                  <a:pt x="1633736" y="3275"/>
                  <a:pt x="1772055" y="-374"/>
                  <a:pt x="1843605" y="0"/>
                </a:cubicBezTo>
                <a:cubicBezTo>
                  <a:pt x="1915155" y="374"/>
                  <a:pt x="2402045" y="19732"/>
                  <a:pt x="2660658" y="0"/>
                </a:cubicBezTo>
                <a:cubicBezTo>
                  <a:pt x="2919271" y="-19732"/>
                  <a:pt x="2989874" y="-3639"/>
                  <a:pt x="3240276" y="0"/>
                </a:cubicBezTo>
                <a:cubicBezTo>
                  <a:pt x="3490678" y="3639"/>
                  <a:pt x="3682967" y="-38952"/>
                  <a:pt x="4057329" y="0"/>
                </a:cubicBezTo>
                <a:cubicBezTo>
                  <a:pt x="4431691" y="38952"/>
                  <a:pt x="4583048" y="-11497"/>
                  <a:pt x="4874381" y="0"/>
                </a:cubicBezTo>
                <a:cubicBezTo>
                  <a:pt x="5165714" y="11497"/>
                  <a:pt x="5145140" y="-9555"/>
                  <a:pt x="5335283" y="0"/>
                </a:cubicBezTo>
                <a:cubicBezTo>
                  <a:pt x="5525426" y="9555"/>
                  <a:pt x="6005442" y="-41961"/>
                  <a:pt x="6271052" y="0"/>
                </a:cubicBezTo>
                <a:cubicBezTo>
                  <a:pt x="6536662" y="41961"/>
                  <a:pt x="6480866" y="9859"/>
                  <a:pt x="6613236" y="0"/>
                </a:cubicBezTo>
                <a:cubicBezTo>
                  <a:pt x="6745606" y="-9859"/>
                  <a:pt x="7176769" y="-7418"/>
                  <a:pt x="7430289" y="0"/>
                </a:cubicBezTo>
                <a:cubicBezTo>
                  <a:pt x="7683809" y="7418"/>
                  <a:pt x="7733110" y="-6062"/>
                  <a:pt x="8009907" y="0"/>
                </a:cubicBezTo>
                <a:cubicBezTo>
                  <a:pt x="8286704" y="6062"/>
                  <a:pt x="8626019" y="16506"/>
                  <a:pt x="8945677" y="0"/>
                </a:cubicBezTo>
                <a:cubicBezTo>
                  <a:pt x="9265335" y="-16506"/>
                  <a:pt x="9237971" y="16633"/>
                  <a:pt x="9525295" y="0"/>
                </a:cubicBezTo>
                <a:cubicBezTo>
                  <a:pt x="9812619" y="-16633"/>
                  <a:pt x="10059443" y="-12407"/>
                  <a:pt x="10342347" y="0"/>
                </a:cubicBezTo>
                <a:cubicBezTo>
                  <a:pt x="10625251" y="12407"/>
                  <a:pt x="10823577" y="-5114"/>
                  <a:pt x="11040683" y="0"/>
                </a:cubicBezTo>
                <a:cubicBezTo>
                  <a:pt x="11257789" y="5114"/>
                  <a:pt x="11601293" y="-8067"/>
                  <a:pt x="11871702" y="0"/>
                </a:cubicBezTo>
                <a:cubicBezTo>
                  <a:pt x="11887895" y="203725"/>
                  <a:pt x="11860124" y="371940"/>
                  <a:pt x="11871702" y="596533"/>
                </a:cubicBezTo>
                <a:cubicBezTo>
                  <a:pt x="11883280" y="821126"/>
                  <a:pt x="11902385" y="1056487"/>
                  <a:pt x="11871702" y="1228857"/>
                </a:cubicBezTo>
                <a:cubicBezTo>
                  <a:pt x="11841019" y="1401227"/>
                  <a:pt x="11887382" y="1666174"/>
                  <a:pt x="11871702" y="1789598"/>
                </a:cubicBezTo>
                <a:cubicBezTo>
                  <a:pt x="11856022" y="1913022"/>
                  <a:pt x="11874661" y="2279273"/>
                  <a:pt x="11871702" y="2421922"/>
                </a:cubicBezTo>
                <a:cubicBezTo>
                  <a:pt x="11868743" y="2564571"/>
                  <a:pt x="11847886" y="2830690"/>
                  <a:pt x="11871702" y="3054246"/>
                </a:cubicBezTo>
                <a:cubicBezTo>
                  <a:pt x="11895518" y="3277802"/>
                  <a:pt x="11893913" y="3355062"/>
                  <a:pt x="11871702" y="3579195"/>
                </a:cubicBezTo>
                <a:cubicBezTo>
                  <a:pt x="11776387" y="3592507"/>
                  <a:pt x="11607701" y="3574092"/>
                  <a:pt x="11529518" y="3579195"/>
                </a:cubicBezTo>
                <a:cubicBezTo>
                  <a:pt x="11451335" y="3584298"/>
                  <a:pt x="10846488" y="3578003"/>
                  <a:pt x="10593748" y="3579195"/>
                </a:cubicBezTo>
                <a:cubicBezTo>
                  <a:pt x="10341008" y="3580388"/>
                  <a:pt x="10145310" y="3566511"/>
                  <a:pt x="10014130" y="3579195"/>
                </a:cubicBezTo>
                <a:cubicBezTo>
                  <a:pt x="9882950" y="3591879"/>
                  <a:pt x="9518855" y="3573353"/>
                  <a:pt x="9315794" y="3579195"/>
                </a:cubicBezTo>
                <a:cubicBezTo>
                  <a:pt x="9112733" y="3585037"/>
                  <a:pt x="8948099" y="3593028"/>
                  <a:pt x="8617459" y="3579195"/>
                </a:cubicBezTo>
                <a:cubicBezTo>
                  <a:pt x="8286819" y="3565362"/>
                  <a:pt x="8380287" y="3573994"/>
                  <a:pt x="8156558" y="3579195"/>
                </a:cubicBezTo>
                <a:cubicBezTo>
                  <a:pt x="7932829" y="3584396"/>
                  <a:pt x="7682097" y="3581573"/>
                  <a:pt x="7458222" y="3579195"/>
                </a:cubicBezTo>
                <a:cubicBezTo>
                  <a:pt x="7234347" y="3576817"/>
                  <a:pt x="6962888" y="3573883"/>
                  <a:pt x="6759887" y="3579195"/>
                </a:cubicBezTo>
                <a:cubicBezTo>
                  <a:pt x="6556887" y="3584507"/>
                  <a:pt x="6408681" y="3573225"/>
                  <a:pt x="6298985" y="3579195"/>
                </a:cubicBezTo>
                <a:cubicBezTo>
                  <a:pt x="6189289" y="3585165"/>
                  <a:pt x="5753681" y="3589885"/>
                  <a:pt x="5600650" y="3579195"/>
                </a:cubicBezTo>
                <a:cubicBezTo>
                  <a:pt x="5447619" y="3568505"/>
                  <a:pt x="5068813" y="3610254"/>
                  <a:pt x="4664881" y="3579195"/>
                </a:cubicBezTo>
                <a:cubicBezTo>
                  <a:pt x="4260949" y="3548136"/>
                  <a:pt x="4192428" y="3608038"/>
                  <a:pt x="3729111" y="3579195"/>
                </a:cubicBezTo>
                <a:cubicBezTo>
                  <a:pt x="3265794" y="3550353"/>
                  <a:pt x="3391818" y="3567197"/>
                  <a:pt x="3149493" y="3579195"/>
                </a:cubicBezTo>
                <a:cubicBezTo>
                  <a:pt x="2907168" y="3591193"/>
                  <a:pt x="2924780" y="3576609"/>
                  <a:pt x="2807308" y="3579195"/>
                </a:cubicBezTo>
                <a:cubicBezTo>
                  <a:pt x="2689836" y="3581781"/>
                  <a:pt x="2191559" y="3602774"/>
                  <a:pt x="1871539" y="3579195"/>
                </a:cubicBezTo>
                <a:cubicBezTo>
                  <a:pt x="1551519" y="3555616"/>
                  <a:pt x="1613208" y="3580976"/>
                  <a:pt x="1410638" y="3579195"/>
                </a:cubicBezTo>
                <a:cubicBezTo>
                  <a:pt x="1208068" y="3577414"/>
                  <a:pt x="1174950" y="3570864"/>
                  <a:pt x="1068453" y="3579195"/>
                </a:cubicBezTo>
                <a:cubicBezTo>
                  <a:pt x="961956" y="3587526"/>
                  <a:pt x="882172" y="3579718"/>
                  <a:pt x="726269" y="3579195"/>
                </a:cubicBezTo>
                <a:cubicBezTo>
                  <a:pt x="570366" y="3578672"/>
                  <a:pt x="234527" y="3589170"/>
                  <a:pt x="0" y="3579195"/>
                </a:cubicBezTo>
                <a:cubicBezTo>
                  <a:pt x="-13408" y="3386828"/>
                  <a:pt x="-4688" y="3268155"/>
                  <a:pt x="0" y="2982663"/>
                </a:cubicBezTo>
                <a:cubicBezTo>
                  <a:pt x="4688" y="2697171"/>
                  <a:pt x="2703" y="2588560"/>
                  <a:pt x="0" y="2386130"/>
                </a:cubicBezTo>
                <a:cubicBezTo>
                  <a:pt x="-2703" y="2183700"/>
                  <a:pt x="-3794" y="1981145"/>
                  <a:pt x="0" y="1753806"/>
                </a:cubicBezTo>
                <a:cubicBezTo>
                  <a:pt x="3794" y="1526467"/>
                  <a:pt x="4388" y="1437342"/>
                  <a:pt x="0" y="1193065"/>
                </a:cubicBezTo>
                <a:cubicBezTo>
                  <a:pt x="-4388" y="948788"/>
                  <a:pt x="6781" y="766776"/>
                  <a:pt x="0" y="524949"/>
                </a:cubicBezTo>
                <a:cubicBezTo>
                  <a:pt x="-6781" y="283122"/>
                  <a:pt x="-13691" y="252499"/>
                  <a:pt x="0" y="0"/>
                </a:cubicBezTo>
                <a:close/>
              </a:path>
            </a:pathLst>
          </a:custGeom>
          <a:solidFill>
            <a:srgbClr val="00467F"/>
          </a:solidFill>
          <a:ln>
            <a:extLst>
              <a:ext uri="{C807C97D-BFC1-408E-A445-0C87EB9F89A2}">
                <ask:lineSketchStyleProps xmlns:ask="http://schemas.microsoft.com/office/drawing/2018/sketchyshapes" sd="87792967">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9B4918AB-815A-8871-CD5B-BAD43F6FFC4E}"/>
              </a:ext>
            </a:extLst>
          </p:cNvPr>
          <p:cNvPicPr>
            <a:picLocks noChangeAspect="1"/>
          </p:cNvPicPr>
          <p:nvPr/>
        </p:nvPicPr>
        <p:blipFill>
          <a:blip r:embed="rId3"/>
          <a:stretch>
            <a:fillRect/>
          </a:stretch>
        </p:blipFill>
        <p:spPr>
          <a:xfrm>
            <a:off x="2415043" y="647547"/>
            <a:ext cx="7361913" cy="2041258"/>
          </a:xfrm>
          <a:prstGeom prst="rect">
            <a:avLst/>
          </a:prstGeom>
        </p:spPr>
      </p:pic>
      <p:sp>
        <p:nvSpPr>
          <p:cNvPr id="2" name="Title 1">
            <a:extLst>
              <a:ext uri="{FF2B5EF4-FFF2-40B4-BE49-F238E27FC236}">
                <a16:creationId xmlns:a16="http://schemas.microsoft.com/office/drawing/2014/main" id="{122979C4-27F9-78BF-CF10-D4B114297042}"/>
              </a:ext>
            </a:extLst>
          </p:cNvPr>
          <p:cNvSpPr>
            <a:spLocks noGrp="1"/>
          </p:cNvSpPr>
          <p:nvPr>
            <p:ph type="title"/>
          </p:nvPr>
        </p:nvSpPr>
        <p:spPr>
          <a:xfrm>
            <a:off x="1" y="3548197"/>
            <a:ext cx="12031850" cy="1325563"/>
          </a:xfrm>
        </p:spPr>
        <p:txBody>
          <a:bodyPr/>
          <a:lstStyle/>
          <a:p>
            <a:pPr algn="ctr"/>
            <a:r>
              <a:rPr lang="en-GB" dirty="0">
                <a:solidFill>
                  <a:schemeClr val="bg1"/>
                </a:solidFill>
              </a:rPr>
              <a:t>Summary </a:t>
            </a:r>
          </a:p>
        </p:txBody>
      </p:sp>
      <p:grpSp>
        <p:nvGrpSpPr>
          <p:cNvPr id="20" name="Group 19">
            <a:extLst>
              <a:ext uri="{FF2B5EF4-FFF2-40B4-BE49-F238E27FC236}">
                <a16:creationId xmlns:a16="http://schemas.microsoft.com/office/drawing/2014/main" id="{7F0358CC-97F6-D7AF-47C6-3BD3CC1081D3}"/>
              </a:ext>
            </a:extLst>
          </p:cNvPr>
          <p:cNvGrpSpPr/>
          <p:nvPr/>
        </p:nvGrpSpPr>
        <p:grpSpPr>
          <a:xfrm>
            <a:off x="4210191" y="5269117"/>
            <a:ext cx="3771616" cy="968227"/>
            <a:chOff x="3668218" y="5269118"/>
            <a:chExt cx="3771616" cy="968227"/>
          </a:xfrm>
        </p:grpSpPr>
        <p:pic>
          <p:nvPicPr>
            <p:cNvPr id="9" name="Graphic 8" descr="Online Network with solid fill">
              <a:extLst>
                <a:ext uri="{FF2B5EF4-FFF2-40B4-BE49-F238E27FC236}">
                  <a16:creationId xmlns:a16="http://schemas.microsoft.com/office/drawing/2014/main" id="{8D9E32A4-DED8-A94A-330C-3148CFD5425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25434" y="5269118"/>
              <a:ext cx="914400" cy="914400"/>
            </a:xfrm>
            <a:prstGeom prst="rect">
              <a:avLst/>
            </a:prstGeom>
          </p:spPr>
        </p:pic>
        <p:grpSp>
          <p:nvGrpSpPr>
            <p:cNvPr id="19" name="Group 18">
              <a:extLst>
                <a:ext uri="{FF2B5EF4-FFF2-40B4-BE49-F238E27FC236}">
                  <a16:creationId xmlns:a16="http://schemas.microsoft.com/office/drawing/2014/main" id="{47100A12-13D7-47DD-EEF5-FB0447DFBCFC}"/>
                </a:ext>
              </a:extLst>
            </p:cNvPr>
            <p:cNvGrpSpPr/>
            <p:nvPr/>
          </p:nvGrpSpPr>
          <p:grpSpPr>
            <a:xfrm>
              <a:off x="3668218" y="5276649"/>
              <a:ext cx="2885791" cy="960696"/>
              <a:chOff x="3668218" y="5276649"/>
              <a:chExt cx="2885791" cy="960696"/>
            </a:xfrm>
          </p:grpSpPr>
          <p:pic>
            <p:nvPicPr>
              <p:cNvPr id="10" name="Graphic 9" descr="Open book outline">
                <a:extLst>
                  <a:ext uri="{FF2B5EF4-FFF2-40B4-BE49-F238E27FC236}">
                    <a16:creationId xmlns:a16="http://schemas.microsoft.com/office/drawing/2014/main" id="{53935B16-15E8-77C7-1927-0260D5B6949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639609" y="5276649"/>
                <a:ext cx="914400" cy="914400"/>
              </a:xfrm>
              <a:prstGeom prst="rect">
                <a:avLst/>
              </a:prstGeom>
            </p:spPr>
          </p:pic>
          <p:pic>
            <p:nvPicPr>
              <p:cNvPr id="12" name="Graphic 11" descr="Scroll outline">
                <a:extLst>
                  <a:ext uri="{FF2B5EF4-FFF2-40B4-BE49-F238E27FC236}">
                    <a16:creationId xmlns:a16="http://schemas.microsoft.com/office/drawing/2014/main" id="{3C76B569-7136-0701-76C4-C5D8A9EBDEB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668218" y="5322945"/>
                <a:ext cx="914400" cy="914400"/>
              </a:xfrm>
              <a:prstGeom prst="rect">
                <a:avLst/>
              </a:prstGeom>
            </p:spPr>
          </p:pic>
          <p:pic>
            <p:nvPicPr>
              <p:cNvPr id="13" name="Graphic 12" descr="Vlog with solid fill">
                <a:extLst>
                  <a:ext uri="{FF2B5EF4-FFF2-40B4-BE49-F238E27FC236}">
                    <a16:creationId xmlns:a16="http://schemas.microsoft.com/office/drawing/2014/main" id="{200EDC37-722E-DF97-9E73-E71BE60709B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651689" y="5296053"/>
                <a:ext cx="914400" cy="914400"/>
              </a:xfrm>
              <a:prstGeom prst="rect">
                <a:avLst/>
              </a:prstGeom>
            </p:spPr>
          </p:pic>
        </p:grpSp>
      </p:grpSp>
    </p:spTree>
    <p:extLst>
      <p:ext uri="{BB962C8B-B14F-4D97-AF65-F5344CB8AC3E}">
        <p14:creationId xmlns:p14="http://schemas.microsoft.com/office/powerpoint/2010/main" val="854372521"/>
      </p:ext>
    </p:extLst>
  </p:cSld>
  <p:clrMapOvr>
    <a:masterClrMapping/>
  </p:clrMapOvr>
  <mc:AlternateContent xmlns:mc="http://schemas.openxmlformats.org/markup-compatibility/2006" xmlns:p14="http://schemas.microsoft.com/office/powerpoint/2010/main">
    <mc:Choice Requires="p14">
      <p:transition spd="slow" p14:dur="2000" advTm="15985"/>
    </mc:Choice>
    <mc:Fallback xmlns="">
      <p:transition spd="slow" advTm="1598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9662DA-E07C-0D3A-5906-DB882FD726B7}"/>
              </a:ext>
            </a:extLst>
          </p:cNvPr>
          <p:cNvSpPr>
            <a:spLocks noGrp="1"/>
          </p:cNvSpPr>
          <p:nvPr>
            <p:ph idx="1"/>
          </p:nvPr>
        </p:nvSpPr>
        <p:spPr/>
        <p:txBody>
          <a:bodyPr>
            <a:normAutofit/>
          </a:bodyPr>
          <a:lstStyle/>
          <a:p>
            <a:r>
              <a:rPr lang="en-GB" sz="2400" dirty="0"/>
              <a:t>Social media brings many opportunities for healthcare professionals and public health</a:t>
            </a:r>
          </a:p>
          <a:p>
            <a:endParaRPr lang="en-GB" sz="2400" dirty="0"/>
          </a:p>
          <a:p>
            <a:r>
              <a:rPr lang="en-GB" sz="2400" dirty="0"/>
              <a:t>Healthcare professionals should be aware of the pitfalls of social media </a:t>
            </a:r>
          </a:p>
          <a:p>
            <a:endParaRPr lang="en-GB" sz="2400" dirty="0"/>
          </a:p>
          <a:p>
            <a:r>
              <a:rPr lang="en-GB" sz="2400" dirty="0"/>
              <a:t>The HCPC standards exist to set professional standards and protect service users</a:t>
            </a:r>
          </a:p>
          <a:p>
            <a:endParaRPr lang="en-GB" sz="2400" dirty="0"/>
          </a:p>
          <a:p>
            <a:r>
              <a:rPr lang="en-GB" sz="2400" dirty="0"/>
              <a:t>Other resources available to help guide social media use</a:t>
            </a:r>
          </a:p>
          <a:p>
            <a:endParaRPr lang="en-GB" dirty="0"/>
          </a:p>
          <a:p>
            <a:endParaRPr lang="en-GB" dirty="0"/>
          </a:p>
        </p:txBody>
      </p:sp>
      <p:pic>
        <p:nvPicPr>
          <p:cNvPr id="5" name="Picture 4" descr="A blue letters on a black background&#10;&#10;Description automatically generated">
            <a:extLst>
              <a:ext uri="{FF2B5EF4-FFF2-40B4-BE49-F238E27FC236}">
                <a16:creationId xmlns:a16="http://schemas.microsoft.com/office/drawing/2014/main" id="{92FC550B-093C-213D-9339-6825D1E0C8DD}"/>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4" name="Title 1">
            <a:extLst>
              <a:ext uri="{FF2B5EF4-FFF2-40B4-BE49-F238E27FC236}">
                <a16:creationId xmlns:a16="http://schemas.microsoft.com/office/drawing/2014/main" id="{EA735629-6429-0C01-AE79-D071013F6280}"/>
              </a:ext>
            </a:extLst>
          </p:cNvPr>
          <p:cNvSpPr txBox="1">
            <a:spLocks/>
          </p:cNvSpPr>
          <p:nvPr/>
        </p:nvSpPr>
        <p:spPr>
          <a:xfrm>
            <a:off x="749080" y="509878"/>
            <a:ext cx="449321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rgbClr val="00467F"/>
                </a:solidFill>
              </a:rPr>
              <a:t>Summary</a:t>
            </a:r>
            <a:endParaRPr lang="en-GB">
              <a:solidFill>
                <a:srgbClr val="00467F"/>
              </a:solidFill>
              <a:cs typeface="Calibri Light"/>
            </a:endParaRPr>
          </a:p>
        </p:txBody>
      </p:sp>
    </p:spTree>
    <p:extLst>
      <p:ext uri="{BB962C8B-B14F-4D97-AF65-F5344CB8AC3E}">
        <p14:creationId xmlns:p14="http://schemas.microsoft.com/office/powerpoint/2010/main" val="1783886837"/>
      </p:ext>
    </p:extLst>
  </p:cSld>
  <p:clrMapOvr>
    <a:masterClrMapping/>
  </p:clrMapOvr>
  <mc:AlternateContent xmlns:mc="http://schemas.openxmlformats.org/markup-compatibility/2006" xmlns:p14="http://schemas.microsoft.com/office/powerpoint/2010/main">
    <mc:Choice Requires="p14">
      <p:transition spd="slow" p14:dur="2000" advTm="55227"/>
    </mc:Choice>
    <mc:Fallback xmlns="">
      <p:transition spd="slow" advTm="5522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letters on a black background&#10;&#10;Description automatically generated">
            <a:extLst>
              <a:ext uri="{FF2B5EF4-FFF2-40B4-BE49-F238E27FC236}">
                <a16:creationId xmlns:a16="http://schemas.microsoft.com/office/drawing/2014/main" id="{2ABBB43B-F251-61F9-26AD-8B413FDBE83F}"/>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4" name="Title 1">
            <a:extLst>
              <a:ext uri="{FF2B5EF4-FFF2-40B4-BE49-F238E27FC236}">
                <a16:creationId xmlns:a16="http://schemas.microsoft.com/office/drawing/2014/main" id="{B040B0A9-B77F-2FBA-02C7-30B5580E26BF}"/>
              </a:ext>
            </a:extLst>
          </p:cNvPr>
          <p:cNvSpPr txBox="1">
            <a:spLocks/>
          </p:cNvSpPr>
          <p:nvPr/>
        </p:nvSpPr>
        <p:spPr>
          <a:xfrm>
            <a:off x="749080" y="509878"/>
            <a:ext cx="449321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rgbClr val="00467F"/>
                </a:solidFill>
              </a:rPr>
              <a:t>Top tips </a:t>
            </a:r>
            <a:endParaRPr lang="en-GB">
              <a:solidFill>
                <a:srgbClr val="00467F"/>
              </a:solidFill>
              <a:cs typeface="Calibri Light"/>
            </a:endParaRPr>
          </a:p>
        </p:txBody>
      </p:sp>
      <p:sp>
        <p:nvSpPr>
          <p:cNvPr id="9" name="TextBox 8">
            <a:extLst>
              <a:ext uri="{FF2B5EF4-FFF2-40B4-BE49-F238E27FC236}">
                <a16:creationId xmlns:a16="http://schemas.microsoft.com/office/drawing/2014/main" id="{5AEC1B0B-4D33-FFFC-C984-5BD1D71E0008}"/>
              </a:ext>
            </a:extLst>
          </p:cNvPr>
          <p:cNvSpPr txBox="1"/>
          <p:nvPr/>
        </p:nvSpPr>
        <p:spPr>
          <a:xfrm>
            <a:off x="636723" y="2896654"/>
            <a:ext cx="4353051" cy="523220"/>
          </a:xfrm>
          <a:custGeom>
            <a:avLst/>
            <a:gdLst>
              <a:gd name="connsiteX0" fmla="*/ 0 w 4353051"/>
              <a:gd name="connsiteY0" fmla="*/ 0 h 523220"/>
              <a:gd name="connsiteX1" fmla="*/ 708925 w 4353051"/>
              <a:gd name="connsiteY1" fmla="*/ 0 h 523220"/>
              <a:gd name="connsiteX2" fmla="*/ 1287259 w 4353051"/>
              <a:gd name="connsiteY2" fmla="*/ 0 h 523220"/>
              <a:gd name="connsiteX3" fmla="*/ 1952654 w 4353051"/>
              <a:gd name="connsiteY3" fmla="*/ 0 h 523220"/>
              <a:gd name="connsiteX4" fmla="*/ 2618049 w 4353051"/>
              <a:gd name="connsiteY4" fmla="*/ 0 h 523220"/>
              <a:gd name="connsiteX5" fmla="*/ 3326975 w 4353051"/>
              <a:gd name="connsiteY5" fmla="*/ 0 h 523220"/>
              <a:gd name="connsiteX6" fmla="*/ 4353051 w 4353051"/>
              <a:gd name="connsiteY6" fmla="*/ 0 h 523220"/>
              <a:gd name="connsiteX7" fmla="*/ 4353051 w 4353051"/>
              <a:gd name="connsiteY7" fmla="*/ 523220 h 523220"/>
              <a:gd name="connsiteX8" fmla="*/ 3774717 w 4353051"/>
              <a:gd name="connsiteY8" fmla="*/ 523220 h 523220"/>
              <a:gd name="connsiteX9" fmla="*/ 3283444 w 4353051"/>
              <a:gd name="connsiteY9" fmla="*/ 523220 h 523220"/>
              <a:gd name="connsiteX10" fmla="*/ 2661580 w 4353051"/>
              <a:gd name="connsiteY10" fmla="*/ 523220 h 523220"/>
              <a:gd name="connsiteX11" fmla="*/ 2083246 w 4353051"/>
              <a:gd name="connsiteY11" fmla="*/ 523220 h 523220"/>
              <a:gd name="connsiteX12" fmla="*/ 1417851 w 4353051"/>
              <a:gd name="connsiteY12" fmla="*/ 523220 h 523220"/>
              <a:gd name="connsiteX13" fmla="*/ 795986 w 4353051"/>
              <a:gd name="connsiteY13" fmla="*/ 523220 h 523220"/>
              <a:gd name="connsiteX14" fmla="*/ 0 w 4353051"/>
              <a:gd name="connsiteY14" fmla="*/ 523220 h 523220"/>
              <a:gd name="connsiteX15" fmla="*/ 0 w 4353051"/>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1"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47959" y="17146"/>
                  <a:pt x="3326975" y="0"/>
                </a:cubicBezTo>
                <a:cubicBezTo>
                  <a:pt x="3605991" y="-17146"/>
                  <a:pt x="4049378" y="-22004"/>
                  <a:pt x="4353051" y="0"/>
                </a:cubicBezTo>
                <a:cubicBezTo>
                  <a:pt x="4334489" y="252099"/>
                  <a:pt x="4345067" y="348825"/>
                  <a:pt x="4353051" y="523220"/>
                </a:cubicBezTo>
                <a:cubicBezTo>
                  <a:pt x="4234833" y="501475"/>
                  <a:pt x="3985267" y="528527"/>
                  <a:pt x="3774717" y="523220"/>
                </a:cubicBezTo>
                <a:cubicBezTo>
                  <a:pt x="3564167" y="517913"/>
                  <a:pt x="3486583" y="514602"/>
                  <a:pt x="3283444" y="523220"/>
                </a:cubicBezTo>
                <a:cubicBezTo>
                  <a:pt x="3080305" y="531838"/>
                  <a:pt x="2822030" y="516671"/>
                  <a:pt x="2661580" y="523220"/>
                </a:cubicBezTo>
                <a:cubicBezTo>
                  <a:pt x="2501130" y="529769"/>
                  <a:pt x="2300645" y="502540"/>
                  <a:pt x="2083246" y="523220"/>
                </a:cubicBezTo>
                <a:cubicBezTo>
                  <a:pt x="1865847" y="543900"/>
                  <a:pt x="1550941" y="534768"/>
                  <a:pt x="1417851" y="523220"/>
                </a:cubicBezTo>
                <a:cubicBezTo>
                  <a:pt x="1284761" y="511672"/>
                  <a:pt x="1087627" y="541135"/>
                  <a:pt x="795986" y="523220"/>
                </a:cubicBezTo>
                <a:cubicBezTo>
                  <a:pt x="504346" y="505305"/>
                  <a:pt x="303604" y="541578"/>
                  <a:pt x="0" y="523220"/>
                </a:cubicBezTo>
                <a:cubicBezTo>
                  <a:pt x="-570" y="273996"/>
                  <a:pt x="11389" y="108059"/>
                  <a:pt x="0" y="0"/>
                </a:cubicBezTo>
                <a:close/>
              </a:path>
              <a:path w="4353051"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3103" y="-8213"/>
                  <a:pt x="2487458" y="0"/>
                </a:cubicBezTo>
                <a:cubicBezTo>
                  <a:pt x="2691814" y="8213"/>
                  <a:pt x="2842951" y="-432"/>
                  <a:pt x="3152853" y="0"/>
                </a:cubicBezTo>
                <a:cubicBezTo>
                  <a:pt x="3462755" y="432"/>
                  <a:pt x="3606339" y="-135"/>
                  <a:pt x="3731187" y="0"/>
                </a:cubicBezTo>
                <a:cubicBezTo>
                  <a:pt x="3856035" y="135"/>
                  <a:pt x="4180586" y="-11940"/>
                  <a:pt x="4353051" y="0"/>
                </a:cubicBezTo>
                <a:cubicBezTo>
                  <a:pt x="4341065" y="147266"/>
                  <a:pt x="4330538" y="337758"/>
                  <a:pt x="4353051" y="523220"/>
                </a:cubicBezTo>
                <a:cubicBezTo>
                  <a:pt x="4061912" y="494308"/>
                  <a:pt x="3979835" y="534472"/>
                  <a:pt x="3687656" y="523220"/>
                </a:cubicBezTo>
                <a:cubicBezTo>
                  <a:pt x="3395477" y="511968"/>
                  <a:pt x="3408051" y="513391"/>
                  <a:pt x="3196383" y="523220"/>
                </a:cubicBezTo>
                <a:cubicBezTo>
                  <a:pt x="2984715" y="533049"/>
                  <a:pt x="2877436" y="498386"/>
                  <a:pt x="2661580" y="523220"/>
                </a:cubicBezTo>
                <a:cubicBezTo>
                  <a:pt x="2445724" y="548054"/>
                  <a:pt x="2241660" y="506367"/>
                  <a:pt x="2126776" y="523220"/>
                </a:cubicBezTo>
                <a:cubicBezTo>
                  <a:pt x="2011892" y="540073"/>
                  <a:pt x="1672955" y="511963"/>
                  <a:pt x="1548442" y="523220"/>
                </a:cubicBezTo>
                <a:cubicBezTo>
                  <a:pt x="1423929" y="534477"/>
                  <a:pt x="1268221" y="532261"/>
                  <a:pt x="1057170" y="523220"/>
                </a:cubicBezTo>
                <a:cubicBezTo>
                  <a:pt x="846119" y="514179"/>
                  <a:pt x="229903" y="481438"/>
                  <a:pt x="0" y="523220"/>
                </a:cubicBezTo>
                <a:cubicBezTo>
                  <a:pt x="-920" y="408123"/>
                  <a:pt x="-23939" y="139182"/>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dirty="0">
                <a:solidFill>
                  <a:schemeClr val="bg1"/>
                </a:solidFill>
              </a:rPr>
              <a:t>Fact/source check</a:t>
            </a:r>
          </a:p>
        </p:txBody>
      </p:sp>
      <p:sp>
        <p:nvSpPr>
          <p:cNvPr id="10" name="TextBox 9">
            <a:extLst>
              <a:ext uri="{FF2B5EF4-FFF2-40B4-BE49-F238E27FC236}">
                <a16:creationId xmlns:a16="http://schemas.microsoft.com/office/drawing/2014/main" id="{D3021C75-0D67-6BDF-7BDD-453C49D479A3}"/>
              </a:ext>
            </a:extLst>
          </p:cNvPr>
          <p:cNvSpPr txBox="1"/>
          <p:nvPr/>
        </p:nvSpPr>
        <p:spPr>
          <a:xfrm>
            <a:off x="636724" y="3883662"/>
            <a:ext cx="4353050" cy="523220"/>
          </a:xfrm>
          <a:custGeom>
            <a:avLst/>
            <a:gdLst>
              <a:gd name="connsiteX0" fmla="*/ 0 w 4353050"/>
              <a:gd name="connsiteY0" fmla="*/ 0 h 523220"/>
              <a:gd name="connsiteX1" fmla="*/ 708925 w 4353050"/>
              <a:gd name="connsiteY1" fmla="*/ 0 h 523220"/>
              <a:gd name="connsiteX2" fmla="*/ 1287259 w 4353050"/>
              <a:gd name="connsiteY2" fmla="*/ 0 h 523220"/>
              <a:gd name="connsiteX3" fmla="*/ 1952654 w 4353050"/>
              <a:gd name="connsiteY3" fmla="*/ 0 h 523220"/>
              <a:gd name="connsiteX4" fmla="*/ 2618049 w 4353050"/>
              <a:gd name="connsiteY4" fmla="*/ 0 h 523220"/>
              <a:gd name="connsiteX5" fmla="*/ 3326974 w 4353050"/>
              <a:gd name="connsiteY5" fmla="*/ 0 h 523220"/>
              <a:gd name="connsiteX6" fmla="*/ 4353050 w 4353050"/>
              <a:gd name="connsiteY6" fmla="*/ 0 h 523220"/>
              <a:gd name="connsiteX7" fmla="*/ 4353050 w 4353050"/>
              <a:gd name="connsiteY7" fmla="*/ 523220 h 523220"/>
              <a:gd name="connsiteX8" fmla="*/ 3774716 w 4353050"/>
              <a:gd name="connsiteY8" fmla="*/ 523220 h 523220"/>
              <a:gd name="connsiteX9" fmla="*/ 3283443 w 4353050"/>
              <a:gd name="connsiteY9" fmla="*/ 523220 h 523220"/>
              <a:gd name="connsiteX10" fmla="*/ 2661579 w 4353050"/>
              <a:gd name="connsiteY10" fmla="*/ 523220 h 523220"/>
              <a:gd name="connsiteX11" fmla="*/ 2083245 w 4353050"/>
              <a:gd name="connsiteY11" fmla="*/ 523220 h 523220"/>
              <a:gd name="connsiteX12" fmla="*/ 1417851 w 4353050"/>
              <a:gd name="connsiteY12" fmla="*/ 523220 h 523220"/>
              <a:gd name="connsiteX13" fmla="*/ 795986 w 4353050"/>
              <a:gd name="connsiteY13" fmla="*/ 523220 h 523220"/>
              <a:gd name="connsiteX14" fmla="*/ 0 w 4353050"/>
              <a:gd name="connsiteY14" fmla="*/ 523220 h 523220"/>
              <a:gd name="connsiteX15" fmla="*/ 0 w 4353050"/>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0"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52425" y="22763"/>
                  <a:pt x="3326974" y="0"/>
                </a:cubicBezTo>
                <a:cubicBezTo>
                  <a:pt x="3601524" y="-22763"/>
                  <a:pt x="4049377" y="-22004"/>
                  <a:pt x="4353050" y="0"/>
                </a:cubicBezTo>
                <a:cubicBezTo>
                  <a:pt x="4334488" y="252099"/>
                  <a:pt x="4345066" y="348825"/>
                  <a:pt x="4353050" y="523220"/>
                </a:cubicBezTo>
                <a:cubicBezTo>
                  <a:pt x="4234832" y="501475"/>
                  <a:pt x="3985266" y="528527"/>
                  <a:pt x="3774716" y="523220"/>
                </a:cubicBezTo>
                <a:cubicBezTo>
                  <a:pt x="3564166" y="517913"/>
                  <a:pt x="3486582" y="514602"/>
                  <a:pt x="3283443" y="523220"/>
                </a:cubicBezTo>
                <a:cubicBezTo>
                  <a:pt x="3080304" y="531838"/>
                  <a:pt x="2822029" y="516671"/>
                  <a:pt x="2661579" y="523220"/>
                </a:cubicBezTo>
                <a:cubicBezTo>
                  <a:pt x="2501129" y="529769"/>
                  <a:pt x="2300644" y="502540"/>
                  <a:pt x="2083245" y="523220"/>
                </a:cubicBezTo>
                <a:cubicBezTo>
                  <a:pt x="1865846" y="543900"/>
                  <a:pt x="1745609" y="534492"/>
                  <a:pt x="1417851" y="523220"/>
                </a:cubicBezTo>
                <a:cubicBezTo>
                  <a:pt x="1090093" y="511948"/>
                  <a:pt x="1087627" y="541135"/>
                  <a:pt x="795986" y="523220"/>
                </a:cubicBezTo>
                <a:cubicBezTo>
                  <a:pt x="504346" y="505305"/>
                  <a:pt x="303604" y="541578"/>
                  <a:pt x="0" y="523220"/>
                </a:cubicBezTo>
                <a:cubicBezTo>
                  <a:pt x="-570" y="273996"/>
                  <a:pt x="11389" y="108059"/>
                  <a:pt x="0" y="0"/>
                </a:cubicBezTo>
                <a:close/>
              </a:path>
              <a:path w="4353050"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6619" y="-2202"/>
                  <a:pt x="2487457" y="0"/>
                </a:cubicBezTo>
                <a:cubicBezTo>
                  <a:pt x="2688295" y="2202"/>
                  <a:pt x="2842950" y="-432"/>
                  <a:pt x="3152852" y="0"/>
                </a:cubicBezTo>
                <a:cubicBezTo>
                  <a:pt x="3462754" y="432"/>
                  <a:pt x="3606338" y="-135"/>
                  <a:pt x="3731186" y="0"/>
                </a:cubicBezTo>
                <a:cubicBezTo>
                  <a:pt x="3856034" y="135"/>
                  <a:pt x="4180585" y="-11940"/>
                  <a:pt x="4353050" y="0"/>
                </a:cubicBezTo>
                <a:cubicBezTo>
                  <a:pt x="4341064" y="147266"/>
                  <a:pt x="4330537" y="337758"/>
                  <a:pt x="4353050" y="523220"/>
                </a:cubicBezTo>
                <a:cubicBezTo>
                  <a:pt x="4061911" y="494308"/>
                  <a:pt x="3979834" y="534472"/>
                  <a:pt x="3687655" y="523220"/>
                </a:cubicBezTo>
                <a:cubicBezTo>
                  <a:pt x="3395476" y="511968"/>
                  <a:pt x="3408050" y="513391"/>
                  <a:pt x="3196382" y="523220"/>
                </a:cubicBezTo>
                <a:cubicBezTo>
                  <a:pt x="2984714" y="533049"/>
                  <a:pt x="2877435" y="498386"/>
                  <a:pt x="2661579" y="523220"/>
                </a:cubicBezTo>
                <a:cubicBezTo>
                  <a:pt x="2445723" y="548054"/>
                  <a:pt x="2240578" y="500411"/>
                  <a:pt x="2126776" y="523220"/>
                </a:cubicBezTo>
                <a:cubicBezTo>
                  <a:pt x="2012974" y="546029"/>
                  <a:pt x="1672955" y="511963"/>
                  <a:pt x="1548442" y="523220"/>
                </a:cubicBezTo>
                <a:cubicBezTo>
                  <a:pt x="1423929" y="534477"/>
                  <a:pt x="1270392" y="534080"/>
                  <a:pt x="1057169" y="523220"/>
                </a:cubicBezTo>
                <a:cubicBezTo>
                  <a:pt x="843946" y="512360"/>
                  <a:pt x="227206" y="478982"/>
                  <a:pt x="0" y="523220"/>
                </a:cubicBezTo>
                <a:cubicBezTo>
                  <a:pt x="-920" y="408123"/>
                  <a:pt x="-23939" y="139182"/>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Act professionally </a:t>
            </a:r>
          </a:p>
        </p:txBody>
      </p:sp>
      <p:sp>
        <p:nvSpPr>
          <p:cNvPr id="11" name="TextBox 10">
            <a:extLst>
              <a:ext uri="{FF2B5EF4-FFF2-40B4-BE49-F238E27FC236}">
                <a16:creationId xmlns:a16="http://schemas.microsoft.com/office/drawing/2014/main" id="{A79B775D-265A-1170-A3AB-A0D438073094}"/>
              </a:ext>
            </a:extLst>
          </p:cNvPr>
          <p:cNvSpPr txBox="1"/>
          <p:nvPr/>
        </p:nvSpPr>
        <p:spPr>
          <a:xfrm>
            <a:off x="636724" y="4870671"/>
            <a:ext cx="4353050" cy="523220"/>
          </a:xfrm>
          <a:custGeom>
            <a:avLst/>
            <a:gdLst>
              <a:gd name="connsiteX0" fmla="*/ 0 w 4353050"/>
              <a:gd name="connsiteY0" fmla="*/ 0 h 523220"/>
              <a:gd name="connsiteX1" fmla="*/ 708925 w 4353050"/>
              <a:gd name="connsiteY1" fmla="*/ 0 h 523220"/>
              <a:gd name="connsiteX2" fmla="*/ 1287259 w 4353050"/>
              <a:gd name="connsiteY2" fmla="*/ 0 h 523220"/>
              <a:gd name="connsiteX3" fmla="*/ 1952654 w 4353050"/>
              <a:gd name="connsiteY3" fmla="*/ 0 h 523220"/>
              <a:gd name="connsiteX4" fmla="*/ 2618049 w 4353050"/>
              <a:gd name="connsiteY4" fmla="*/ 0 h 523220"/>
              <a:gd name="connsiteX5" fmla="*/ 3326974 w 4353050"/>
              <a:gd name="connsiteY5" fmla="*/ 0 h 523220"/>
              <a:gd name="connsiteX6" fmla="*/ 4353050 w 4353050"/>
              <a:gd name="connsiteY6" fmla="*/ 0 h 523220"/>
              <a:gd name="connsiteX7" fmla="*/ 4353050 w 4353050"/>
              <a:gd name="connsiteY7" fmla="*/ 523220 h 523220"/>
              <a:gd name="connsiteX8" fmla="*/ 3774716 w 4353050"/>
              <a:gd name="connsiteY8" fmla="*/ 523220 h 523220"/>
              <a:gd name="connsiteX9" fmla="*/ 3283443 w 4353050"/>
              <a:gd name="connsiteY9" fmla="*/ 523220 h 523220"/>
              <a:gd name="connsiteX10" fmla="*/ 2661579 w 4353050"/>
              <a:gd name="connsiteY10" fmla="*/ 523220 h 523220"/>
              <a:gd name="connsiteX11" fmla="*/ 2083245 w 4353050"/>
              <a:gd name="connsiteY11" fmla="*/ 523220 h 523220"/>
              <a:gd name="connsiteX12" fmla="*/ 1417851 w 4353050"/>
              <a:gd name="connsiteY12" fmla="*/ 523220 h 523220"/>
              <a:gd name="connsiteX13" fmla="*/ 795986 w 4353050"/>
              <a:gd name="connsiteY13" fmla="*/ 523220 h 523220"/>
              <a:gd name="connsiteX14" fmla="*/ 0 w 4353050"/>
              <a:gd name="connsiteY14" fmla="*/ 523220 h 523220"/>
              <a:gd name="connsiteX15" fmla="*/ 0 w 4353050"/>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0"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52425" y="22763"/>
                  <a:pt x="3326974" y="0"/>
                </a:cubicBezTo>
                <a:cubicBezTo>
                  <a:pt x="3601524" y="-22763"/>
                  <a:pt x="4049377" y="-22004"/>
                  <a:pt x="4353050" y="0"/>
                </a:cubicBezTo>
                <a:cubicBezTo>
                  <a:pt x="4334488" y="252099"/>
                  <a:pt x="4345066" y="348825"/>
                  <a:pt x="4353050" y="523220"/>
                </a:cubicBezTo>
                <a:cubicBezTo>
                  <a:pt x="4234832" y="501475"/>
                  <a:pt x="3985266" y="528527"/>
                  <a:pt x="3774716" y="523220"/>
                </a:cubicBezTo>
                <a:cubicBezTo>
                  <a:pt x="3564166" y="517913"/>
                  <a:pt x="3486582" y="514602"/>
                  <a:pt x="3283443" y="523220"/>
                </a:cubicBezTo>
                <a:cubicBezTo>
                  <a:pt x="3080304" y="531838"/>
                  <a:pt x="2822029" y="516671"/>
                  <a:pt x="2661579" y="523220"/>
                </a:cubicBezTo>
                <a:cubicBezTo>
                  <a:pt x="2501129" y="529769"/>
                  <a:pt x="2300644" y="502540"/>
                  <a:pt x="2083245" y="523220"/>
                </a:cubicBezTo>
                <a:cubicBezTo>
                  <a:pt x="1865846" y="543900"/>
                  <a:pt x="1745609" y="534492"/>
                  <a:pt x="1417851" y="523220"/>
                </a:cubicBezTo>
                <a:cubicBezTo>
                  <a:pt x="1090093" y="511948"/>
                  <a:pt x="1087627" y="541135"/>
                  <a:pt x="795986" y="523220"/>
                </a:cubicBezTo>
                <a:cubicBezTo>
                  <a:pt x="504346" y="505305"/>
                  <a:pt x="303604" y="541578"/>
                  <a:pt x="0" y="523220"/>
                </a:cubicBezTo>
                <a:cubicBezTo>
                  <a:pt x="-570" y="273996"/>
                  <a:pt x="11389" y="108059"/>
                  <a:pt x="0" y="0"/>
                </a:cubicBezTo>
                <a:close/>
              </a:path>
              <a:path w="4353050"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6619" y="-2202"/>
                  <a:pt x="2487457" y="0"/>
                </a:cubicBezTo>
                <a:cubicBezTo>
                  <a:pt x="2688295" y="2202"/>
                  <a:pt x="2842950" y="-432"/>
                  <a:pt x="3152852" y="0"/>
                </a:cubicBezTo>
                <a:cubicBezTo>
                  <a:pt x="3462754" y="432"/>
                  <a:pt x="3606338" y="-135"/>
                  <a:pt x="3731186" y="0"/>
                </a:cubicBezTo>
                <a:cubicBezTo>
                  <a:pt x="3856034" y="135"/>
                  <a:pt x="4180585" y="-11940"/>
                  <a:pt x="4353050" y="0"/>
                </a:cubicBezTo>
                <a:cubicBezTo>
                  <a:pt x="4341064" y="147266"/>
                  <a:pt x="4330537" y="337758"/>
                  <a:pt x="4353050" y="523220"/>
                </a:cubicBezTo>
                <a:cubicBezTo>
                  <a:pt x="4061911" y="494308"/>
                  <a:pt x="3979834" y="534472"/>
                  <a:pt x="3687655" y="523220"/>
                </a:cubicBezTo>
                <a:cubicBezTo>
                  <a:pt x="3395476" y="511968"/>
                  <a:pt x="3408050" y="513391"/>
                  <a:pt x="3196382" y="523220"/>
                </a:cubicBezTo>
                <a:cubicBezTo>
                  <a:pt x="2984714" y="533049"/>
                  <a:pt x="2877435" y="498386"/>
                  <a:pt x="2661579" y="523220"/>
                </a:cubicBezTo>
                <a:cubicBezTo>
                  <a:pt x="2445723" y="548054"/>
                  <a:pt x="2240578" y="500411"/>
                  <a:pt x="2126776" y="523220"/>
                </a:cubicBezTo>
                <a:cubicBezTo>
                  <a:pt x="2012974" y="546029"/>
                  <a:pt x="1672955" y="511963"/>
                  <a:pt x="1548442" y="523220"/>
                </a:cubicBezTo>
                <a:cubicBezTo>
                  <a:pt x="1423929" y="534477"/>
                  <a:pt x="1270392" y="534080"/>
                  <a:pt x="1057169" y="523220"/>
                </a:cubicBezTo>
                <a:cubicBezTo>
                  <a:pt x="843946" y="512360"/>
                  <a:pt x="227206" y="478982"/>
                  <a:pt x="0" y="523220"/>
                </a:cubicBezTo>
                <a:cubicBezTo>
                  <a:pt x="-920" y="408123"/>
                  <a:pt x="-23939" y="139182"/>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If in doubt, seek advice</a:t>
            </a:r>
          </a:p>
        </p:txBody>
      </p:sp>
      <p:sp>
        <p:nvSpPr>
          <p:cNvPr id="13" name="TextBox 12">
            <a:extLst>
              <a:ext uri="{FF2B5EF4-FFF2-40B4-BE49-F238E27FC236}">
                <a16:creationId xmlns:a16="http://schemas.microsoft.com/office/drawing/2014/main" id="{58A2B234-7CF3-BF84-7490-D75DE67DEB01}"/>
              </a:ext>
            </a:extLst>
          </p:cNvPr>
          <p:cNvSpPr txBox="1"/>
          <p:nvPr/>
        </p:nvSpPr>
        <p:spPr>
          <a:xfrm>
            <a:off x="636724" y="1909646"/>
            <a:ext cx="4353051" cy="523220"/>
          </a:xfrm>
          <a:custGeom>
            <a:avLst/>
            <a:gdLst>
              <a:gd name="connsiteX0" fmla="*/ 0 w 4353051"/>
              <a:gd name="connsiteY0" fmla="*/ 0 h 523220"/>
              <a:gd name="connsiteX1" fmla="*/ 708925 w 4353051"/>
              <a:gd name="connsiteY1" fmla="*/ 0 h 523220"/>
              <a:gd name="connsiteX2" fmla="*/ 1287259 w 4353051"/>
              <a:gd name="connsiteY2" fmla="*/ 0 h 523220"/>
              <a:gd name="connsiteX3" fmla="*/ 1952654 w 4353051"/>
              <a:gd name="connsiteY3" fmla="*/ 0 h 523220"/>
              <a:gd name="connsiteX4" fmla="*/ 2618049 w 4353051"/>
              <a:gd name="connsiteY4" fmla="*/ 0 h 523220"/>
              <a:gd name="connsiteX5" fmla="*/ 3326975 w 4353051"/>
              <a:gd name="connsiteY5" fmla="*/ 0 h 523220"/>
              <a:gd name="connsiteX6" fmla="*/ 4353051 w 4353051"/>
              <a:gd name="connsiteY6" fmla="*/ 0 h 523220"/>
              <a:gd name="connsiteX7" fmla="*/ 4353051 w 4353051"/>
              <a:gd name="connsiteY7" fmla="*/ 523220 h 523220"/>
              <a:gd name="connsiteX8" fmla="*/ 3774717 w 4353051"/>
              <a:gd name="connsiteY8" fmla="*/ 523220 h 523220"/>
              <a:gd name="connsiteX9" fmla="*/ 3283444 w 4353051"/>
              <a:gd name="connsiteY9" fmla="*/ 523220 h 523220"/>
              <a:gd name="connsiteX10" fmla="*/ 2661580 w 4353051"/>
              <a:gd name="connsiteY10" fmla="*/ 523220 h 523220"/>
              <a:gd name="connsiteX11" fmla="*/ 2083246 w 4353051"/>
              <a:gd name="connsiteY11" fmla="*/ 523220 h 523220"/>
              <a:gd name="connsiteX12" fmla="*/ 1417851 w 4353051"/>
              <a:gd name="connsiteY12" fmla="*/ 523220 h 523220"/>
              <a:gd name="connsiteX13" fmla="*/ 795986 w 4353051"/>
              <a:gd name="connsiteY13" fmla="*/ 523220 h 523220"/>
              <a:gd name="connsiteX14" fmla="*/ 0 w 4353051"/>
              <a:gd name="connsiteY14" fmla="*/ 523220 h 523220"/>
              <a:gd name="connsiteX15" fmla="*/ 0 w 4353051"/>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1"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47959" y="17146"/>
                  <a:pt x="3326975" y="0"/>
                </a:cubicBezTo>
                <a:cubicBezTo>
                  <a:pt x="3605991" y="-17146"/>
                  <a:pt x="4049378" y="-22004"/>
                  <a:pt x="4353051" y="0"/>
                </a:cubicBezTo>
                <a:cubicBezTo>
                  <a:pt x="4334489" y="252099"/>
                  <a:pt x="4345067" y="348825"/>
                  <a:pt x="4353051" y="523220"/>
                </a:cubicBezTo>
                <a:cubicBezTo>
                  <a:pt x="4234833" y="501475"/>
                  <a:pt x="3985267" y="528527"/>
                  <a:pt x="3774717" y="523220"/>
                </a:cubicBezTo>
                <a:cubicBezTo>
                  <a:pt x="3564167" y="517913"/>
                  <a:pt x="3486583" y="514602"/>
                  <a:pt x="3283444" y="523220"/>
                </a:cubicBezTo>
                <a:cubicBezTo>
                  <a:pt x="3080305" y="531838"/>
                  <a:pt x="2822030" y="516671"/>
                  <a:pt x="2661580" y="523220"/>
                </a:cubicBezTo>
                <a:cubicBezTo>
                  <a:pt x="2501130" y="529769"/>
                  <a:pt x="2300645" y="502540"/>
                  <a:pt x="2083246" y="523220"/>
                </a:cubicBezTo>
                <a:cubicBezTo>
                  <a:pt x="1865847" y="543900"/>
                  <a:pt x="1550941" y="534768"/>
                  <a:pt x="1417851" y="523220"/>
                </a:cubicBezTo>
                <a:cubicBezTo>
                  <a:pt x="1284761" y="511672"/>
                  <a:pt x="1087627" y="541135"/>
                  <a:pt x="795986" y="523220"/>
                </a:cubicBezTo>
                <a:cubicBezTo>
                  <a:pt x="504346" y="505305"/>
                  <a:pt x="303604" y="541578"/>
                  <a:pt x="0" y="523220"/>
                </a:cubicBezTo>
                <a:cubicBezTo>
                  <a:pt x="-570" y="273996"/>
                  <a:pt x="11389" y="108059"/>
                  <a:pt x="0" y="0"/>
                </a:cubicBezTo>
                <a:close/>
              </a:path>
              <a:path w="4353051"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3103" y="-8213"/>
                  <a:pt x="2487458" y="0"/>
                </a:cubicBezTo>
                <a:cubicBezTo>
                  <a:pt x="2691814" y="8213"/>
                  <a:pt x="2842951" y="-432"/>
                  <a:pt x="3152853" y="0"/>
                </a:cubicBezTo>
                <a:cubicBezTo>
                  <a:pt x="3462755" y="432"/>
                  <a:pt x="3606339" y="-135"/>
                  <a:pt x="3731187" y="0"/>
                </a:cubicBezTo>
                <a:cubicBezTo>
                  <a:pt x="3856035" y="135"/>
                  <a:pt x="4180586" y="-11940"/>
                  <a:pt x="4353051" y="0"/>
                </a:cubicBezTo>
                <a:cubicBezTo>
                  <a:pt x="4341065" y="147266"/>
                  <a:pt x="4330538" y="337758"/>
                  <a:pt x="4353051" y="523220"/>
                </a:cubicBezTo>
                <a:cubicBezTo>
                  <a:pt x="4061912" y="494308"/>
                  <a:pt x="3979835" y="534472"/>
                  <a:pt x="3687656" y="523220"/>
                </a:cubicBezTo>
                <a:cubicBezTo>
                  <a:pt x="3395477" y="511968"/>
                  <a:pt x="3408051" y="513391"/>
                  <a:pt x="3196383" y="523220"/>
                </a:cubicBezTo>
                <a:cubicBezTo>
                  <a:pt x="2984715" y="533049"/>
                  <a:pt x="2877436" y="498386"/>
                  <a:pt x="2661580" y="523220"/>
                </a:cubicBezTo>
                <a:cubicBezTo>
                  <a:pt x="2445724" y="548054"/>
                  <a:pt x="2241660" y="506367"/>
                  <a:pt x="2126776" y="523220"/>
                </a:cubicBezTo>
                <a:cubicBezTo>
                  <a:pt x="2011892" y="540073"/>
                  <a:pt x="1672955" y="511963"/>
                  <a:pt x="1548442" y="523220"/>
                </a:cubicBezTo>
                <a:cubicBezTo>
                  <a:pt x="1423929" y="534477"/>
                  <a:pt x="1268221" y="532261"/>
                  <a:pt x="1057170" y="523220"/>
                </a:cubicBezTo>
                <a:cubicBezTo>
                  <a:pt x="846119" y="514179"/>
                  <a:pt x="229903" y="481438"/>
                  <a:pt x="0" y="523220"/>
                </a:cubicBezTo>
                <a:cubicBezTo>
                  <a:pt x="-920" y="408123"/>
                  <a:pt x="-23939" y="139182"/>
                  <a:pt x="0" y="0"/>
                </a:cubicBezTo>
                <a:close/>
              </a:path>
            </a:pathLst>
          </a:custGeom>
          <a:solidFill>
            <a:srgbClr val="00467F"/>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dirty="0">
                <a:solidFill>
                  <a:schemeClr val="bg1"/>
                </a:solidFill>
              </a:rPr>
              <a:t>Think before posting</a:t>
            </a:r>
          </a:p>
        </p:txBody>
      </p:sp>
      <p:pic>
        <p:nvPicPr>
          <p:cNvPr id="2" name="Graphic 1" descr="Head with gears with solid fill">
            <a:extLst>
              <a:ext uri="{FF2B5EF4-FFF2-40B4-BE49-F238E27FC236}">
                <a16:creationId xmlns:a16="http://schemas.microsoft.com/office/drawing/2014/main" id="{E22464BE-7581-C8B6-ACF0-D9AB179143A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16674" y="1714056"/>
            <a:ext cx="914400" cy="914400"/>
          </a:xfrm>
          <a:prstGeom prst="rect">
            <a:avLst/>
          </a:prstGeom>
        </p:spPr>
      </p:pic>
    </p:spTree>
    <p:extLst>
      <p:ext uri="{BB962C8B-B14F-4D97-AF65-F5344CB8AC3E}">
        <p14:creationId xmlns:p14="http://schemas.microsoft.com/office/powerpoint/2010/main" val="3030009740"/>
      </p:ext>
    </p:extLst>
  </p:cSld>
  <p:clrMapOvr>
    <a:masterClrMapping/>
  </p:clrMapOvr>
  <mc:AlternateContent xmlns:mc="http://schemas.openxmlformats.org/markup-compatibility/2006" xmlns:p14="http://schemas.microsoft.com/office/powerpoint/2010/main">
    <mc:Choice Requires="p14">
      <p:transition spd="slow" p14:dur="2000" advTm="23833"/>
    </mc:Choice>
    <mc:Fallback xmlns="">
      <p:transition spd="slow" advTm="2383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letters on a black background&#10;&#10;Description automatically generated">
            <a:extLst>
              <a:ext uri="{FF2B5EF4-FFF2-40B4-BE49-F238E27FC236}">
                <a16:creationId xmlns:a16="http://schemas.microsoft.com/office/drawing/2014/main" id="{2ABBB43B-F251-61F9-26AD-8B413FDBE83F}"/>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4" name="Title 1">
            <a:extLst>
              <a:ext uri="{FF2B5EF4-FFF2-40B4-BE49-F238E27FC236}">
                <a16:creationId xmlns:a16="http://schemas.microsoft.com/office/drawing/2014/main" id="{B040B0A9-B77F-2FBA-02C7-30B5580E26BF}"/>
              </a:ext>
            </a:extLst>
          </p:cNvPr>
          <p:cNvSpPr txBox="1">
            <a:spLocks/>
          </p:cNvSpPr>
          <p:nvPr/>
        </p:nvSpPr>
        <p:spPr>
          <a:xfrm>
            <a:off x="749080" y="509878"/>
            <a:ext cx="449321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rgbClr val="00467F"/>
                </a:solidFill>
              </a:rPr>
              <a:t>Top tips </a:t>
            </a:r>
            <a:endParaRPr lang="en-GB">
              <a:solidFill>
                <a:srgbClr val="00467F"/>
              </a:solidFill>
              <a:cs typeface="Calibri Light"/>
            </a:endParaRPr>
          </a:p>
        </p:txBody>
      </p:sp>
      <p:sp>
        <p:nvSpPr>
          <p:cNvPr id="9" name="TextBox 8">
            <a:extLst>
              <a:ext uri="{FF2B5EF4-FFF2-40B4-BE49-F238E27FC236}">
                <a16:creationId xmlns:a16="http://schemas.microsoft.com/office/drawing/2014/main" id="{5AEC1B0B-4D33-FFFC-C984-5BD1D71E0008}"/>
              </a:ext>
            </a:extLst>
          </p:cNvPr>
          <p:cNvSpPr txBox="1"/>
          <p:nvPr/>
        </p:nvSpPr>
        <p:spPr>
          <a:xfrm>
            <a:off x="636722" y="1864267"/>
            <a:ext cx="4353051" cy="523220"/>
          </a:xfrm>
          <a:custGeom>
            <a:avLst/>
            <a:gdLst>
              <a:gd name="connsiteX0" fmla="*/ 0 w 4353051"/>
              <a:gd name="connsiteY0" fmla="*/ 0 h 523220"/>
              <a:gd name="connsiteX1" fmla="*/ 708925 w 4353051"/>
              <a:gd name="connsiteY1" fmla="*/ 0 h 523220"/>
              <a:gd name="connsiteX2" fmla="*/ 1287259 w 4353051"/>
              <a:gd name="connsiteY2" fmla="*/ 0 h 523220"/>
              <a:gd name="connsiteX3" fmla="*/ 1952654 w 4353051"/>
              <a:gd name="connsiteY3" fmla="*/ 0 h 523220"/>
              <a:gd name="connsiteX4" fmla="*/ 2618049 w 4353051"/>
              <a:gd name="connsiteY4" fmla="*/ 0 h 523220"/>
              <a:gd name="connsiteX5" fmla="*/ 3326975 w 4353051"/>
              <a:gd name="connsiteY5" fmla="*/ 0 h 523220"/>
              <a:gd name="connsiteX6" fmla="*/ 4353051 w 4353051"/>
              <a:gd name="connsiteY6" fmla="*/ 0 h 523220"/>
              <a:gd name="connsiteX7" fmla="*/ 4353051 w 4353051"/>
              <a:gd name="connsiteY7" fmla="*/ 523220 h 523220"/>
              <a:gd name="connsiteX8" fmla="*/ 3774717 w 4353051"/>
              <a:gd name="connsiteY8" fmla="*/ 523220 h 523220"/>
              <a:gd name="connsiteX9" fmla="*/ 3283444 w 4353051"/>
              <a:gd name="connsiteY9" fmla="*/ 523220 h 523220"/>
              <a:gd name="connsiteX10" fmla="*/ 2661580 w 4353051"/>
              <a:gd name="connsiteY10" fmla="*/ 523220 h 523220"/>
              <a:gd name="connsiteX11" fmla="*/ 2083246 w 4353051"/>
              <a:gd name="connsiteY11" fmla="*/ 523220 h 523220"/>
              <a:gd name="connsiteX12" fmla="*/ 1417851 w 4353051"/>
              <a:gd name="connsiteY12" fmla="*/ 523220 h 523220"/>
              <a:gd name="connsiteX13" fmla="*/ 795986 w 4353051"/>
              <a:gd name="connsiteY13" fmla="*/ 523220 h 523220"/>
              <a:gd name="connsiteX14" fmla="*/ 0 w 4353051"/>
              <a:gd name="connsiteY14" fmla="*/ 523220 h 523220"/>
              <a:gd name="connsiteX15" fmla="*/ 0 w 4353051"/>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1"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47959" y="17146"/>
                  <a:pt x="3326975" y="0"/>
                </a:cubicBezTo>
                <a:cubicBezTo>
                  <a:pt x="3605991" y="-17146"/>
                  <a:pt x="4049378" y="-22004"/>
                  <a:pt x="4353051" y="0"/>
                </a:cubicBezTo>
                <a:cubicBezTo>
                  <a:pt x="4334489" y="252099"/>
                  <a:pt x="4345067" y="348825"/>
                  <a:pt x="4353051" y="523220"/>
                </a:cubicBezTo>
                <a:cubicBezTo>
                  <a:pt x="4234833" y="501475"/>
                  <a:pt x="3985267" y="528527"/>
                  <a:pt x="3774717" y="523220"/>
                </a:cubicBezTo>
                <a:cubicBezTo>
                  <a:pt x="3564167" y="517913"/>
                  <a:pt x="3486583" y="514602"/>
                  <a:pt x="3283444" y="523220"/>
                </a:cubicBezTo>
                <a:cubicBezTo>
                  <a:pt x="3080305" y="531838"/>
                  <a:pt x="2822030" y="516671"/>
                  <a:pt x="2661580" y="523220"/>
                </a:cubicBezTo>
                <a:cubicBezTo>
                  <a:pt x="2501130" y="529769"/>
                  <a:pt x="2300645" y="502540"/>
                  <a:pt x="2083246" y="523220"/>
                </a:cubicBezTo>
                <a:cubicBezTo>
                  <a:pt x="1865847" y="543900"/>
                  <a:pt x="1550941" y="534768"/>
                  <a:pt x="1417851" y="523220"/>
                </a:cubicBezTo>
                <a:cubicBezTo>
                  <a:pt x="1284761" y="511672"/>
                  <a:pt x="1087627" y="541135"/>
                  <a:pt x="795986" y="523220"/>
                </a:cubicBezTo>
                <a:cubicBezTo>
                  <a:pt x="504346" y="505305"/>
                  <a:pt x="303604" y="541578"/>
                  <a:pt x="0" y="523220"/>
                </a:cubicBezTo>
                <a:cubicBezTo>
                  <a:pt x="-570" y="273996"/>
                  <a:pt x="11389" y="108059"/>
                  <a:pt x="0" y="0"/>
                </a:cubicBezTo>
                <a:close/>
              </a:path>
              <a:path w="4353051"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3103" y="-8213"/>
                  <a:pt x="2487458" y="0"/>
                </a:cubicBezTo>
                <a:cubicBezTo>
                  <a:pt x="2691814" y="8213"/>
                  <a:pt x="2842951" y="-432"/>
                  <a:pt x="3152853" y="0"/>
                </a:cubicBezTo>
                <a:cubicBezTo>
                  <a:pt x="3462755" y="432"/>
                  <a:pt x="3606339" y="-135"/>
                  <a:pt x="3731187" y="0"/>
                </a:cubicBezTo>
                <a:cubicBezTo>
                  <a:pt x="3856035" y="135"/>
                  <a:pt x="4180586" y="-11940"/>
                  <a:pt x="4353051" y="0"/>
                </a:cubicBezTo>
                <a:cubicBezTo>
                  <a:pt x="4341065" y="147266"/>
                  <a:pt x="4330538" y="337758"/>
                  <a:pt x="4353051" y="523220"/>
                </a:cubicBezTo>
                <a:cubicBezTo>
                  <a:pt x="4061912" y="494308"/>
                  <a:pt x="3979835" y="534472"/>
                  <a:pt x="3687656" y="523220"/>
                </a:cubicBezTo>
                <a:cubicBezTo>
                  <a:pt x="3395477" y="511968"/>
                  <a:pt x="3408051" y="513391"/>
                  <a:pt x="3196383" y="523220"/>
                </a:cubicBezTo>
                <a:cubicBezTo>
                  <a:pt x="2984715" y="533049"/>
                  <a:pt x="2877436" y="498386"/>
                  <a:pt x="2661580" y="523220"/>
                </a:cubicBezTo>
                <a:cubicBezTo>
                  <a:pt x="2445724" y="548054"/>
                  <a:pt x="2241660" y="506367"/>
                  <a:pt x="2126776" y="523220"/>
                </a:cubicBezTo>
                <a:cubicBezTo>
                  <a:pt x="2011892" y="540073"/>
                  <a:pt x="1672955" y="511963"/>
                  <a:pt x="1548442" y="523220"/>
                </a:cubicBezTo>
                <a:cubicBezTo>
                  <a:pt x="1423929" y="534477"/>
                  <a:pt x="1268221" y="532261"/>
                  <a:pt x="1057170" y="523220"/>
                </a:cubicBezTo>
                <a:cubicBezTo>
                  <a:pt x="846119" y="514179"/>
                  <a:pt x="229903" y="481438"/>
                  <a:pt x="0" y="523220"/>
                </a:cubicBezTo>
                <a:cubicBezTo>
                  <a:pt x="-920" y="408123"/>
                  <a:pt x="-23939" y="139182"/>
                  <a:pt x="0" y="0"/>
                </a:cubicBezTo>
                <a:close/>
              </a:path>
            </a:pathLst>
          </a:custGeom>
          <a:solidFill>
            <a:schemeClr val="accent1">
              <a:lumMod val="75000"/>
              <a:alpha val="21961"/>
            </a:scheme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dirty="0">
                <a:solidFill>
                  <a:schemeClr val="bg1"/>
                </a:solidFill>
              </a:rPr>
              <a:t>Think before posting</a:t>
            </a:r>
          </a:p>
        </p:txBody>
      </p:sp>
      <p:sp>
        <p:nvSpPr>
          <p:cNvPr id="10" name="TextBox 9">
            <a:extLst>
              <a:ext uri="{FF2B5EF4-FFF2-40B4-BE49-F238E27FC236}">
                <a16:creationId xmlns:a16="http://schemas.microsoft.com/office/drawing/2014/main" id="{D3021C75-0D67-6BDF-7BDD-453C49D479A3}"/>
              </a:ext>
            </a:extLst>
          </p:cNvPr>
          <p:cNvSpPr txBox="1"/>
          <p:nvPr/>
        </p:nvSpPr>
        <p:spPr>
          <a:xfrm>
            <a:off x="636724" y="3868537"/>
            <a:ext cx="4353050" cy="523220"/>
          </a:xfrm>
          <a:custGeom>
            <a:avLst/>
            <a:gdLst>
              <a:gd name="connsiteX0" fmla="*/ 0 w 4353050"/>
              <a:gd name="connsiteY0" fmla="*/ 0 h 523220"/>
              <a:gd name="connsiteX1" fmla="*/ 708925 w 4353050"/>
              <a:gd name="connsiteY1" fmla="*/ 0 h 523220"/>
              <a:gd name="connsiteX2" fmla="*/ 1287259 w 4353050"/>
              <a:gd name="connsiteY2" fmla="*/ 0 h 523220"/>
              <a:gd name="connsiteX3" fmla="*/ 1952654 w 4353050"/>
              <a:gd name="connsiteY3" fmla="*/ 0 h 523220"/>
              <a:gd name="connsiteX4" fmla="*/ 2618049 w 4353050"/>
              <a:gd name="connsiteY4" fmla="*/ 0 h 523220"/>
              <a:gd name="connsiteX5" fmla="*/ 3326974 w 4353050"/>
              <a:gd name="connsiteY5" fmla="*/ 0 h 523220"/>
              <a:gd name="connsiteX6" fmla="*/ 4353050 w 4353050"/>
              <a:gd name="connsiteY6" fmla="*/ 0 h 523220"/>
              <a:gd name="connsiteX7" fmla="*/ 4353050 w 4353050"/>
              <a:gd name="connsiteY7" fmla="*/ 523220 h 523220"/>
              <a:gd name="connsiteX8" fmla="*/ 3774716 w 4353050"/>
              <a:gd name="connsiteY8" fmla="*/ 523220 h 523220"/>
              <a:gd name="connsiteX9" fmla="*/ 3283443 w 4353050"/>
              <a:gd name="connsiteY9" fmla="*/ 523220 h 523220"/>
              <a:gd name="connsiteX10" fmla="*/ 2661579 w 4353050"/>
              <a:gd name="connsiteY10" fmla="*/ 523220 h 523220"/>
              <a:gd name="connsiteX11" fmla="*/ 2083245 w 4353050"/>
              <a:gd name="connsiteY11" fmla="*/ 523220 h 523220"/>
              <a:gd name="connsiteX12" fmla="*/ 1417851 w 4353050"/>
              <a:gd name="connsiteY12" fmla="*/ 523220 h 523220"/>
              <a:gd name="connsiteX13" fmla="*/ 795986 w 4353050"/>
              <a:gd name="connsiteY13" fmla="*/ 523220 h 523220"/>
              <a:gd name="connsiteX14" fmla="*/ 0 w 4353050"/>
              <a:gd name="connsiteY14" fmla="*/ 523220 h 523220"/>
              <a:gd name="connsiteX15" fmla="*/ 0 w 4353050"/>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0"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52425" y="22763"/>
                  <a:pt x="3326974" y="0"/>
                </a:cubicBezTo>
                <a:cubicBezTo>
                  <a:pt x="3601524" y="-22763"/>
                  <a:pt x="4049377" y="-22004"/>
                  <a:pt x="4353050" y="0"/>
                </a:cubicBezTo>
                <a:cubicBezTo>
                  <a:pt x="4334488" y="252099"/>
                  <a:pt x="4345066" y="348825"/>
                  <a:pt x="4353050" y="523220"/>
                </a:cubicBezTo>
                <a:cubicBezTo>
                  <a:pt x="4234832" y="501475"/>
                  <a:pt x="3985266" y="528527"/>
                  <a:pt x="3774716" y="523220"/>
                </a:cubicBezTo>
                <a:cubicBezTo>
                  <a:pt x="3564166" y="517913"/>
                  <a:pt x="3486582" y="514602"/>
                  <a:pt x="3283443" y="523220"/>
                </a:cubicBezTo>
                <a:cubicBezTo>
                  <a:pt x="3080304" y="531838"/>
                  <a:pt x="2822029" y="516671"/>
                  <a:pt x="2661579" y="523220"/>
                </a:cubicBezTo>
                <a:cubicBezTo>
                  <a:pt x="2501129" y="529769"/>
                  <a:pt x="2300644" y="502540"/>
                  <a:pt x="2083245" y="523220"/>
                </a:cubicBezTo>
                <a:cubicBezTo>
                  <a:pt x="1865846" y="543900"/>
                  <a:pt x="1745609" y="534492"/>
                  <a:pt x="1417851" y="523220"/>
                </a:cubicBezTo>
                <a:cubicBezTo>
                  <a:pt x="1090093" y="511948"/>
                  <a:pt x="1087627" y="541135"/>
                  <a:pt x="795986" y="523220"/>
                </a:cubicBezTo>
                <a:cubicBezTo>
                  <a:pt x="504346" y="505305"/>
                  <a:pt x="303604" y="541578"/>
                  <a:pt x="0" y="523220"/>
                </a:cubicBezTo>
                <a:cubicBezTo>
                  <a:pt x="-570" y="273996"/>
                  <a:pt x="11389" y="108059"/>
                  <a:pt x="0" y="0"/>
                </a:cubicBezTo>
                <a:close/>
              </a:path>
              <a:path w="4353050"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6619" y="-2202"/>
                  <a:pt x="2487457" y="0"/>
                </a:cubicBezTo>
                <a:cubicBezTo>
                  <a:pt x="2688295" y="2202"/>
                  <a:pt x="2842950" y="-432"/>
                  <a:pt x="3152852" y="0"/>
                </a:cubicBezTo>
                <a:cubicBezTo>
                  <a:pt x="3462754" y="432"/>
                  <a:pt x="3606338" y="-135"/>
                  <a:pt x="3731186" y="0"/>
                </a:cubicBezTo>
                <a:cubicBezTo>
                  <a:pt x="3856034" y="135"/>
                  <a:pt x="4180585" y="-11940"/>
                  <a:pt x="4353050" y="0"/>
                </a:cubicBezTo>
                <a:cubicBezTo>
                  <a:pt x="4341064" y="147266"/>
                  <a:pt x="4330537" y="337758"/>
                  <a:pt x="4353050" y="523220"/>
                </a:cubicBezTo>
                <a:cubicBezTo>
                  <a:pt x="4061911" y="494308"/>
                  <a:pt x="3979834" y="534472"/>
                  <a:pt x="3687655" y="523220"/>
                </a:cubicBezTo>
                <a:cubicBezTo>
                  <a:pt x="3395476" y="511968"/>
                  <a:pt x="3408050" y="513391"/>
                  <a:pt x="3196382" y="523220"/>
                </a:cubicBezTo>
                <a:cubicBezTo>
                  <a:pt x="2984714" y="533049"/>
                  <a:pt x="2877435" y="498386"/>
                  <a:pt x="2661579" y="523220"/>
                </a:cubicBezTo>
                <a:cubicBezTo>
                  <a:pt x="2445723" y="548054"/>
                  <a:pt x="2240578" y="500411"/>
                  <a:pt x="2126776" y="523220"/>
                </a:cubicBezTo>
                <a:cubicBezTo>
                  <a:pt x="2012974" y="546029"/>
                  <a:pt x="1672955" y="511963"/>
                  <a:pt x="1548442" y="523220"/>
                </a:cubicBezTo>
                <a:cubicBezTo>
                  <a:pt x="1423929" y="534477"/>
                  <a:pt x="1270392" y="534080"/>
                  <a:pt x="1057169" y="523220"/>
                </a:cubicBezTo>
                <a:cubicBezTo>
                  <a:pt x="843946" y="512360"/>
                  <a:pt x="227206" y="478982"/>
                  <a:pt x="0" y="523220"/>
                </a:cubicBezTo>
                <a:cubicBezTo>
                  <a:pt x="-920" y="408123"/>
                  <a:pt x="-23939" y="139182"/>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dirty="0">
                <a:solidFill>
                  <a:schemeClr val="bg1"/>
                </a:solidFill>
              </a:rPr>
              <a:t>Act professionally </a:t>
            </a:r>
          </a:p>
        </p:txBody>
      </p:sp>
      <p:sp>
        <p:nvSpPr>
          <p:cNvPr id="11" name="TextBox 10">
            <a:extLst>
              <a:ext uri="{FF2B5EF4-FFF2-40B4-BE49-F238E27FC236}">
                <a16:creationId xmlns:a16="http://schemas.microsoft.com/office/drawing/2014/main" id="{A79B775D-265A-1170-A3AB-A0D438073094}"/>
              </a:ext>
            </a:extLst>
          </p:cNvPr>
          <p:cNvSpPr txBox="1"/>
          <p:nvPr/>
        </p:nvSpPr>
        <p:spPr>
          <a:xfrm>
            <a:off x="636724" y="4870671"/>
            <a:ext cx="4353050" cy="523220"/>
          </a:xfrm>
          <a:custGeom>
            <a:avLst/>
            <a:gdLst>
              <a:gd name="connsiteX0" fmla="*/ 0 w 4353050"/>
              <a:gd name="connsiteY0" fmla="*/ 0 h 523220"/>
              <a:gd name="connsiteX1" fmla="*/ 708925 w 4353050"/>
              <a:gd name="connsiteY1" fmla="*/ 0 h 523220"/>
              <a:gd name="connsiteX2" fmla="*/ 1287259 w 4353050"/>
              <a:gd name="connsiteY2" fmla="*/ 0 h 523220"/>
              <a:gd name="connsiteX3" fmla="*/ 1952654 w 4353050"/>
              <a:gd name="connsiteY3" fmla="*/ 0 h 523220"/>
              <a:gd name="connsiteX4" fmla="*/ 2618049 w 4353050"/>
              <a:gd name="connsiteY4" fmla="*/ 0 h 523220"/>
              <a:gd name="connsiteX5" fmla="*/ 3326974 w 4353050"/>
              <a:gd name="connsiteY5" fmla="*/ 0 h 523220"/>
              <a:gd name="connsiteX6" fmla="*/ 4353050 w 4353050"/>
              <a:gd name="connsiteY6" fmla="*/ 0 h 523220"/>
              <a:gd name="connsiteX7" fmla="*/ 4353050 w 4353050"/>
              <a:gd name="connsiteY7" fmla="*/ 523220 h 523220"/>
              <a:gd name="connsiteX8" fmla="*/ 3774716 w 4353050"/>
              <a:gd name="connsiteY8" fmla="*/ 523220 h 523220"/>
              <a:gd name="connsiteX9" fmla="*/ 3283443 w 4353050"/>
              <a:gd name="connsiteY9" fmla="*/ 523220 h 523220"/>
              <a:gd name="connsiteX10" fmla="*/ 2661579 w 4353050"/>
              <a:gd name="connsiteY10" fmla="*/ 523220 h 523220"/>
              <a:gd name="connsiteX11" fmla="*/ 2083245 w 4353050"/>
              <a:gd name="connsiteY11" fmla="*/ 523220 h 523220"/>
              <a:gd name="connsiteX12" fmla="*/ 1417851 w 4353050"/>
              <a:gd name="connsiteY12" fmla="*/ 523220 h 523220"/>
              <a:gd name="connsiteX13" fmla="*/ 795986 w 4353050"/>
              <a:gd name="connsiteY13" fmla="*/ 523220 h 523220"/>
              <a:gd name="connsiteX14" fmla="*/ 0 w 4353050"/>
              <a:gd name="connsiteY14" fmla="*/ 523220 h 523220"/>
              <a:gd name="connsiteX15" fmla="*/ 0 w 4353050"/>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0"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52425" y="22763"/>
                  <a:pt x="3326974" y="0"/>
                </a:cubicBezTo>
                <a:cubicBezTo>
                  <a:pt x="3601524" y="-22763"/>
                  <a:pt x="4049377" y="-22004"/>
                  <a:pt x="4353050" y="0"/>
                </a:cubicBezTo>
                <a:cubicBezTo>
                  <a:pt x="4334488" y="252099"/>
                  <a:pt x="4345066" y="348825"/>
                  <a:pt x="4353050" y="523220"/>
                </a:cubicBezTo>
                <a:cubicBezTo>
                  <a:pt x="4234832" y="501475"/>
                  <a:pt x="3985266" y="528527"/>
                  <a:pt x="3774716" y="523220"/>
                </a:cubicBezTo>
                <a:cubicBezTo>
                  <a:pt x="3564166" y="517913"/>
                  <a:pt x="3486582" y="514602"/>
                  <a:pt x="3283443" y="523220"/>
                </a:cubicBezTo>
                <a:cubicBezTo>
                  <a:pt x="3080304" y="531838"/>
                  <a:pt x="2822029" y="516671"/>
                  <a:pt x="2661579" y="523220"/>
                </a:cubicBezTo>
                <a:cubicBezTo>
                  <a:pt x="2501129" y="529769"/>
                  <a:pt x="2300644" y="502540"/>
                  <a:pt x="2083245" y="523220"/>
                </a:cubicBezTo>
                <a:cubicBezTo>
                  <a:pt x="1865846" y="543900"/>
                  <a:pt x="1745609" y="534492"/>
                  <a:pt x="1417851" y="523220"/>
                </a:cubicBezTo>
                <a:cubicBezTo>
                  <a:pt x="1090093" y="511948"/>
                  <a:pt x="1087627" y="541135"/>
                  <a:pt x="795986" y="523220"/>
                </a:cubicBezTo>
                <a:cubicBezTo>
                  <a:pt x="504346" y="505305"/>
                  <a:pt x="303604" y="541578"/>
                  <a:pt x="0" y="523220"/>
                </a:cubicBezTo>
                <a:cubicBezTo>
                  <a:pt x="-570" y="273996"/>
                  <a:pt x="11389" y="108059"/>
                  <a:pt x="0" y="0"/>
                </a:cubicBezTo>
                <a:close/>
              </a:path>
              <a:path w="4353050"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6619" y="-2202"/>
                  <a:pt x="2487457" y="0"/>
                </a:cubicBezTo>
                <a:cubicBezTo>
                  <a:pt x="2688295" y="2202"/>
                  <a:pt x="2842950" y="-432"/>
                  <a:pt x="3152852" y="0"/>
                </a:cubicBezTo>
                <a:cubicBezTo>
                  <a:pt x="3462754" y="432"/>
                  <a:pt x="3606338" y="-135"/>
                  <a:pt x="3731186" y="0"/>
                </a:cubicBezTo>
                <a:cubicBezTo>
                  <a:pt x="3856034" y="135"/>
                  <a:pt x="4180585" y="-11940"/>
                  <a:pt x="4353050" y="0"/>
                </a:cubicBezTo>
                <a:cubicBezTo>
                  <a:pt x="4341064" y="147266"/>
                  <a:pt x="4330537" y="337758"/>
                  <a:pt x="4353050" y="523220"/>
                </a:cubicBezTo>
                <a:cubicBezTo>
                  <a:pt x="4061911" y="494308"/>
                  <a:pt x="3979834" y="534472"/>
                  <a:pt x="3687655" y="523220"/>
                </a:cubicBezTo>
                <a:cubicBezTo>
                  <a:pt x="3395476" y="511968"/>
                  <a:pt x="3408050" y="513391"/>
                  <a:pt x="3196382" y="523220"/>
                </a:cubicBezTo>
                <a:cubicBezTo>
                  <a:pt x="2984714" y="533049"/>
                  <a:pt x="2877435" y="498386"/>
                  <a:pt x="2661579" y="523220"/>
                </a:cubicBezTo>
                <a:cubicBezTo>
                  <a:pt x="2445723" y="548054"/>
                  <a:pt x="2240578" y="500411"/>
                  <a:pt x="2126776" y="523220"/>
                </a:cubicBezTo>
                <a:cubicBezTo>
                  <a:pt x="2012974" y="546029"/>
                  <a:pt x="1672955" y="511963"/>
                  <a:pt x="1548442" y="523220"/>
                </a:cubicBezTo>
                <a:cubicBezTo>
                  <a:pt x="1423929" y="534477"/>
                  <a:pt x="1270392" y="534080"/>
                  <a:pt x="1057169" y="523220"/>
                </a:cubicBezTo>
                <a:cubicBezTo>
                  <a:pt x="843946" y="512360"/>
                  <a:pt x="227206" y="478982"/>
                  <a:pt x="0" y="523220"/>
                </a:cubicBezTo>
                <a:cubicBezTo>
                  <a:pt x="-920" y="408123"/>
                  <a:pt x="-23939" y="139182"/>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If in doubt, seek advice</a:t>
            </a:r>
          </a:p>
        </p:txBody>
      </p:sp>
      <p:sp>
        <p:nvSpPr>
          <p:cNvPr id="13" name="TextBox 12">
            <a:extLst>
              <a:ext uri="{FF2B5EF4-FFF2-40B4-BE49-F238E27FC236}">
                <a16:creationId xmlns:a16="http://schemas.microsoft.com/office/drawing/2014/main" id="{58A2B234-7CF3-BF84-7490-D75DE67DEB01}"/>
              </a:ext>
            </a:extLst>
          </p:cNvPr>
          <p:cNvSpPr txBox="1"/>
          <p:nvPr/>
        </p:nvSpPr>
        <p:spPr>
          <a:xfrm>
            <a:off x="636722" y="2866402"/>
            <a:ext cx="4353051" cy="523220"/>
          </a:xfrm>
          <a:custGeom>
            <a:avLst/>
            <a:gdLst>
              <a:gd name="connsiteX0" fmla="*/ 0 w 4353051"/>
              <a:gd name="connsiteY0" fmla="*/ 0 h 523220"/>
              <a:gd name="connsiteX1" fmla="*/ 708925 w 4353051"/>
              <a:gd name="connsiteY1" fmla="*/ 0 h 523220"/>
              <a:gd name="connsiteX2" fmla="*/ 1287259 w 4353051"/>
              <a:gd name="connsiteY2" fmla="*/ 0 h 523220"/>
              <a:gd name="connsiteX3" fmla="*/ 1952654 w 4353051"/>
              <a:gd name="connsiteY3" fmla="*/ 0 h 523220"/>
              <a:gd name="connsiteX4" fmla="*/ 2618049 w 4353051"/>
              <a:gd name="connsiteY4" fmla="*/ 0 h 523220"/>
              <a:gd name="connsiteX5" fmla="*/ 3326975 w 4353051"/>
              <a:gd name="connsiteY5" fmla="*/ 0 h 523220"/>
              <a:gd name="connsiteX6" fmla="*/ 4353051 w 4353051"/>
              <a:gd name="connsiteY6" fmla="*/ 0 h 523220"/>
              <a:gd name="connsiteX7" fmla="*/ 4353051 w 4353051"/>
              <a:gd name="connsiteY7" fmla="*/ 523220 h 523220"/>
              <a:gd name="connsiteX8" fmla="*/ 3774717 w 4353051"/>
              <a:gd name="connsiteY8" fmla="*/ 523220 h 523220"/>
              <a:gd name="connsiteX9" fmla="*/ 3283444 w 4353051"/>
              <a:gd name="connsiteY9" fmla="*/ 523220 h 523220"/>
              <a:gd name="connsiteX10" fmla="*/ 2661580 w 4353051"/>
              <a:gd name="connsiteY10" fmla="*/ 523220 h 523220"/>
              <a:gd name="connsiteX11" fmla="*/ 2083246 w 4353051"/>
              <a:gd name="connsiteY11" fmla="*/ 523220 h 523220"/>
              <a:gd name="connsiteX12" fmla="*/ 1417851 w 4353051"/>
              <a:gd name="connsiteY12" fmla="*/ 523220 h 523220"/>
              <a:gd name="connsiteX13" fmla="*/ 795986 w 4353051"/>
              <a:gd name="connsiteY13" fmla="*/ 523220 h 523220"/>
              <a:gd name="connsiteX14" fmla="*/ 0 w 4353051"/>
              <a:gd name="connsiteY14" fmla="*/ 523220 h 523220"/>
              <a:gd name="connsiteX15" fmla="*/ 0 w 4353051"/>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1"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47959" y="17146"/>
                  <a:pt x="3326975" y="0"/>
                </a:cubicBezTo>
                <a:cubicBezTo>
                  <a:pt x="3605991" y="-17146"/>
                  <a:pt x="4049378" y="-22004"/>
                  <a:pt x="4353051" y="0"/>
                </a:cubicBezTo>
                <a:cubicBezTo>
                  <a:pt x="4334489" y="252099"/>
                  <a:pt x="4345067" y="348825"/>
                  <a:pt x="4353051" y="523220"/>
                </a:cubicBezTo>
                <a:cubicBezTo>
                  <a:pt x="4234833" y="501475"/>
                  <a:pt x="3985267" y="528527"/>
                  <a:pt x="3774717" y="523220"/>
                </a:cubicBezTo>
                <a:cubicBezTo>
                  <a:pt x="3564167" y="517913"/>
                  <a:pt x="3486583" y="514602"/>
                  <a:pt x="3283444" y="523220"/>
                </a:cubicBezTo>
                <a:cubicBezTo>
                  <a:pt x="3080305" y="531838"/>
                  <a:pt x="2822030" y="516671"/>
                  <a:pt x="2661580" y="523220"/>
                </a:cubicBezTo>
                <a:cubicBezTo>
                  <a:pt x="2501130" y="529769"/>
                  <a:pt x="2300645" y="502540"/>
                  <a:pt x="2083246" y="523220"/>
                </a:cubicBezTo>
                <a:cubicBezTo>
                  <a:pt x="1865847" y="543900"/>
                  <a:pt x="1550941" y="534768"/>
                  <a:pt x="1417851" y="523220"/>
                </a:cubicBezTo>
                <a:cubicBezTo>
                  <a:pt x="1284761" y="511672"/>
                  <a:pt x="1087627" y="541135"/>
                  <a:pt x="795986" y="523220"/>
                </a:cubicBezTo>
                <a:cubicBezTo>
                  <a:pt x="504346" y="505305"/>
                  <a:pt x="303604" y="541578"/>
                  <a:pt x="0" y="523220"/>
                </a:cubicBezTo>
                <a:cubicBezTo>
                  <a:pt x="-570" y="273996"/>
                  <a:pt x="11389" y="108059"/>
                  <a:pt x="0" y="0"/>
                </a:cubicBezTo>
                <a:close/>
              </a:path>
              <a:path w="4353051"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3103" y="-8213"/>
                  <a:pt x="2487458" y="0"/>
                </a:cubicBezTo>
                <a:cubicBezTo>
                  <a:pt x="2691814" y="8213"/>
                  <a:pt x="2842951" y="-432"/>
                  <a:pt x="3152853" y="0"/>
                </a:cubicBezTo>
                <a:cubicBezTo>
                  <a:pt x="3462755" y="432"/>
                  <a:pt x="3606339" y="-135"/>
                  <a:pt x="3731187" y="0"/>
                </a:cubicBezTo>
                <a:cubicBezTo>
                  <a:pt x="3856035" y="135"/>
                  <a:pt x="4180586" y="-11940"/>
                  <a:pt x="4353051" y="0"/>
                </a:cubicBezTo>
                <a:cubicBezTo>
                  <a:pt x="4341065" y="147266"/>
                  <a:pt x="4330538" y="337758"/>
                  <a:pt x="4353051" y="523220"/>
                </a:cubicBezTo>
                <a:cubicBezTo>
                  <a:pt x="4061912" y="494308"/>
                  <a:pt x="3979835" y="534472"/>
                  <a:pt x="3687656" y="523220"/>
                </a:cubicBezTo>
                <a:cubicBezTo>
                  <a:pt x="3395477" y="511968"/>
                  <a:pt x="3408051" y="513391"/>
                  <a:pt x="3196383" y="523220"/>
                </a:cubicBezTo>
                <a:cubicBezTo>
                  <a:pt x="2984715" y="533049"/>
                  <a:pt x="2877436" y="498386"/>
                  <a:pt x="2661580" y="523220"/>
                </a:cubicBezTo>
                <a:cubicBezTo>
                  <a:pt x="2445724" y="548054"/>
                  <a:pt x="2241660" y="506367"/>
                  <a:pt x="2126776" y="523220"/>
                </a:cubicBezTo>
                <a:cubicBezTo>
                  <a:pt x="2011892" y="540073"/>
                  <a:pt x="1672955" y="511963"/>
                  <a:pt x="1548442" y="523220"/>
                </a:cubicBezTo>
                <a:cubicBezTo>
                  <a:pt x="1423929" y="534477"/>
                  <a:pt x="1268221" y="532261"/>
                  <a:pt x="1057170" y="523220"/>
                </a:cubicBezTo>
                <a:cubicBezTo>
                  <a:pt x="846119" y="514179"/>
                  <a:pt x="229903" y="481438"/>
                  <a:pt x="0" y="523220"/>
                </a:cubicBezTo>
                <a:cubicBezTo>
                  <a:pt x="-920" y="408123"/>
                  <a:pt x="-23939" y="139182"/>
                  <a:pt x="0" y="0"/>
                </a:cubicBezTo>
                <a:close/>
              </a:path>
            </a:pathLst>
          </a:custGeom>
          <a:solidFill>
            <a:srgbClr val="00467F"/>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dirty="0">
                <a:solidFill>
                  <a:schemeClr val="bg1"/>
                </a:solidFill>
              </a:rPr>
              <a:t>Fact/source check</a:t>
            </a:r>
          </a:p>
        </p:txBody>
      </p:sp>
      <p:pic>
        <p:nvPicPr>
          <p:cNvPr id="15" name="Graphic 14" descr="Badge Tick with solid fill">
            <a:extLst>
              <a:ext uri="{FF2B5EF4-FFF2-40B4-BE49-F238E27FC236}">
                <a16:creationId xmlns:a16="http://schemas.microsoft.com/office/drawing/2014/main" id="{F1B9AB64-662A-9A9D-DD01-7D9CAC00078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16674" y="2701064"/>
            <a:ext cx="914400" cy="914400"/>
          </a:xfrm>
          <a:prstGeom prst="rect">
            <a:avLst/>
          </a:prstGeom>
        </p:spPr>
      </p:pic>
    </p:spTree>
    <p:extLst>
      <p:ext uri="{BB962C8B-B14F-4D97-AF65-F5344CB8AC3E}">
        <p14:creationId xmlns:p14="http://schemas.microsoft.com/office/powerpoint/2010/main" val="1589913957"/>
      </p:ext>
    </p:extLst>
  </p:cSld>
  <p:clrMapOvr>
    <a:masterClrMapping/>
  </p:clrMapOvr>
  <mc:AlternateContent xmlns:mc="http://schemas.openxmlformats.org/markup-compatibility/2006" xmlns:p14="http://schemas.microsoft.com/office/powerpoint/2010/main">
    <mc:Choice Requires="p14">
      <p:transition spd="slow" p14:dur="2000" advTm="12571"/>
    </mc:Choice>
    <mc:Fallback xmlns="">
      <p:transition spd="slow" advTm="1257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letters on a black background&#10;&#10;Description automatically generated">
            <a:extLst>
              <a:ext uri="{FF2B5EF4-FFF2-40B4-BE49-F238E27FC236}">
                <a16:creationId xmlns:a16="http://schemas.microsoft.com/office/drawing/2014/main" id="{2ABBB43B-F251-61F9-26AD-8B413FDBE83F}"/>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4" name="Title 1">
            <a:extLst>
              <a:ext uri="{FF2B5EF4-FFF2-40B4-BE49-F238E27FC236}">
                <a16:creationId xmlns:a16="http://schemas.microsoft.com/office/drawing/2014/main" id="{B040B0A9-B77F-2FBA-02C7-30B5580E26BF}"/>
              </a:ext>
            </a:extLst>
          </p:cNvPr>
          <p:cNvSpPr txBox="1">
            <a:spLocks/>
          </p:cNvSpPr>
          <p:nvPr/>
        </p:nvSpPr>
        <p:spPr>
          <a:xfrm>
            <a:off x="749080" y="509878"/>
            <a:ext cx="449321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rgbClr val="00467F"/>
                </a:solidFill>
              </a:rPr>
              <a:t>Top tips </a:t>
            </a:r>
            <a:endParaRPr lang="en-GB">
              <a:solidFill>
                <a:srgbClr val="00467F"/>
              </a:solidFill>
              <a:cs typeface="Calibri Light"/>
            </a:endParaRPr>
          </a:p>
        </p:txBody>
      </p:sp>
      <p:sp>
        <p:nvSpPr>
          <p:cNvPr id="9" name="TextBox 8">
            <a:extLst>
              <a:ext uri="{FF2B5EF4-FFF2-40B4-BE49-F238E27FC236}">
                <a16:creationId xmlns:a16="http://schemas.microsoft.com/office/drawing/2014/main" id="{5AEC1B0B-4D33-FFFC-C984-5BD1D71E0008}"/>
              </a:ext>
            </a:extLst>
          </p:cNvPr>
          <p:cNvSpPr txBox="1"/>
          <p:nvPr/>
        </p:nvSpPr>
        <p:spPr>
          <a:xfrm>
            <a:off x="636722" y="1864267"/>
            <a:ext cx="4353051" cy="523220"/>
          </a:xfrm>
          <a:custGeom>
            <a:avLst/>
            <a:gdLst>
              <a:gd name="connsiteX0" fmla="*/ 0 w 4353051"/>
              <a:gd name="connsiteY0" fmla="*/ 0 h 523220"/>
              <a:gd name="connsiteX1" fmla="*/ 708925 w 4353051"/>
              <a:gd name="connsiteY1" fmla="*/ 0 h 523220"/>
              <a:gd name="connsiteX2" fmla="*/ 1287259 w 4353051"/>
              <a:gd name="connsiteY2" fmla="*/ 0 h 523220"/>
              <a:gd name="connsiteX3" fmla="*/ 1952654 w 4353051"/>
              <a:gd name="connsiteY3" fmla="*/ 0 h 523220"/>
              <a:gd name="connsiteX4" fmla="*/ 2618049 w 4353051"/>
              <a:gd name="connsiteY4" fmla="*/ 0 h 523220"/>
              <a:gd name="connsiteX5" fmla="*/ 3326975 w 4353051"/>
              <a:gd name="connsiteY5" fmla="*/ 0 h 523220"/>
              <a:gd name="connsiteX6" fmla="*/ 4353051 w 4353051"/>
              <a:gd name="connsiteY6" fmla="*/ 0 h 523220"/>
              <a:gd name="connsiteX7" fmla="*/ 4353051 w 4353051"/>
              <a:gd name="connsiteY7" fmla="*/ 523220 h 523220"/>
              <a:gd name="connsiteX8" fmla="*/ 3774717 w 4353051"/>
              <a:gd name="connsiteY8" fmla="*/ 523220 h 523220"/>
              <a:gd name="connsiteX9" fmla="*/ 3283444 w 4353051"/>
              <a:gd name="connsiteY9" fmla="*/ 523220 h 523220"/>
              <a:gd name="connsiteX10" fmla="*/ 2661580 w 4353051"/>
              <a:gd name="connsiteY10" fmla="*/ 523220 h 523220"/>
              <a:gd name="connsiteX11" fmla="*/ 2083246 w 4353051"/>
              <a:gd name="connsiteY11" fmla="*/ 523220 h 523220"/>
              <a:gd name="connsiteX12" fmla="*/ 1417851 w 4353051"/>
              <a:gd name="connsiteY12" fmla="*/ 523220 h 523220"/>
              <a:gd name="connsiteX13" fmla="*/ 795986 w 4353051"/>
              <a:gd name="connsiteY13" fmla="*/ 523220 h 523220"/>
              <a:gd name="connsiteX14" fmla="*/ 0 w 4353051"/>
              <a:gd name="connsiteY14" fmla="*/ 523220 h 523220"/>
              <a:gd name="connsiteX15" fmla="*/ 0 w 4353051"/>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1"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47959" y="17146"/>
                  <a:pt x="3326975" y="0"/>
                </a:cubicBezTo>
                <a:cubicBezTo>
                  <a:pt x="3605991" y="-17146"/>
                  <a:pt x="4049378" y="-22004"/>
                  <a:pt x="4353051" y="0"/>
                </a:cubicBezTo>
                <a:cubicBezTo>
                  <a:pt x="4334489" y="252099"/>
                  <a:pt x="4345067" y="348825"/>
                  <a:pt x="4353051" y="523220"/>
                </a:cubicBezTo>
                <a:cubicBezTo>
                  <a:pt x="4234833" y="501475"/>
                  <a:pt x="3985267" y="528527"/>
                  <a:pt x="3774717" y="523220"/>
                </a:cubicBezTo>
                <a:cubicBezTo>
                  <a:pt x="3564167" y="517913"/>
                  <a:pt x="3486583" y="514602"/>
                  <a:pt x="3283444" y="523220"/>
                </a:cubicBezTo>
                <a:cubicBezTo>
                  <a:pt x="3080305" y="531838"/>
                  <a:pt x="2822030" y="516671"/>
                  <a:pt x="2661580" y="523220"/>
                </a:cubicBezTo>
                <a:cubicBezTo>
                  <a:pt x="2501130" y="529769"/>
                  <a:pt x="2300645" y="502540"/>
                  <a:pt x="2083246" y="523220"/>
                </a:cubicBezTo>
                <a:cubicBezTo>
                  <a:pt x="1865847" y="543900"/>
                  <a:pt x="1550941" y="534768"/>
                  <a:pt x="1417851" y="523220"/>
                </a:cubicBezTo>
                <a:cubicBezTo>
                  <a:pt x="1284761" y="511672"/>
                  <a:pt x="1087627" y="541135"/>
                  <a:pt x="795986" y="523220"/>
                </a:cubicBezTo>
                <a:cubicBezTo>
                  <a:pt x="504346" y="505305"/>
                  <a:pt x="303604" y="541578"/>
                  <a:pt x="0" y="523220"/>
                </a:cubicBezTo>
                <a:cubicBezTo>
                  <a:pt x="-570" y="273996"/>
                  <a:pt x="11389" y="108059"/>
                  <a:pt x="0" y="0"/>
                </a:cubicBezTo>
                <a:close/>
              </a:path>
              <a:path w="4353051"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3103" y="-8213"/>
                  <a:pt x="2487458" y="0"/>
                </a:cubicBezTo>
                <a:cubicBezTo>
                  <a:pt x="2691814" y="8213"/>
                  <a:pt x="2842951" y="-432"/>
                  <a:pt x="3152853" y="0"/>
                </a:cubicBezTo>
                <a:cubicBezTo>
                  <a:pt x="3462755" y="432"/>
                  <a:pt x="3606339" y="-135"/>
                  <a:pt x="3731187" y="0"/>
                </a:cubicBezTo>
                <a:cubicBezTo>
                  <a:pt x="3856035" y="135"/>
                  <a:pt x="4180586" y="-11940"/>
                  <a:pt x="4353051" y="0"/>
                </a:cubicBezTo>
                <a:cubicBezTo>
                  <a:pt x="4341065" y="147266"/>
                  <a:pt x="4330538" y="337758"/>
                  <a:pt x="4353051" y="523220"/>
                </a:cubicBezTo>
                <a:cubicBezTo>
                  <a:pt x="4061912" y="494308"/>
                  <a:pt x="3979835" y="534472"/>
                  <a:pt x="3687656" y="523220"/>
                </a:cubicBezTo>
                <a:cubicBezTo>
                  <a:pt x="3395477" y="511968"/>
                  <a:pt x="3408051" y="513391"/>
                  <a:pt x="3196383" y="523220"/>
                </a:cubicBezTo>
                <a:cubicBezTo>
                  <a:pt x="2984715" y="533049"/>
                  <a:pt x="2877436" y="498386"/>
                  <a:pt x="2661580" y="523220"/>
                </a:cubicBezTo>
                <a:cubicBezTo>
                  <a:pt x="2445724" y="548054"/>
                  <a:pt x="2241660" y="506367"/>
                  <a:pt x="2126776" y="523220"/>
                </a:cubicBezTo>
                <a:cubicBezTo>
                  <a:pt x="2011892" y="540073"/>
                  <a:pt x="1672955" y="511963"/>
                  <a:pt x="1548442" y="523220"/>
                </a:cubicBezTo>
                <a:cubicBezTo>
                  <a:pt x="1423929" y="534477"/>
                  <a:pt x="1268221" y="532261"/>
                  <a:pt x="1057170" y="523220"/>
                </a:cubicBezTo>
                <a:cubicBezTo>
                  <a:pt x="846119" y="514179"/>
                  <a:pt x="229903" y="481438"/>
                  <a:pt x="0" y="523220"/>
                </a:cubicBezTo>
                <a:cubicBezTo>
                  <a:pt x="-920" y="408123"/>
                  <a:pt x="-23939" y="139182"/>
                  <a:pt x="0" y="0"/>
                </a:cubicBezTo>
                <a:close/>
              </a:path>
            </a:pathLst>
          </a:custGeom>
          <a:solidFill>
            <a:schemeClr val="accent1">
              <a:lumMod val="75000"/>
              <a:alpha val="21961"/>
            </a:scheme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dirty="0">
                <a:solidFill>
                  <a:schemeClr val="bg1"/>
                </a:solidFill>
              </a:rPr>
              <a:t>Think before posting</a:t>
            </a:r>
          </a:p>
        </p:txBody>
      </p:sp>
      <p:sp>
        <p:nvSpPr>
          <p:cNvPr id="10" name="TextBox 9">
            <a:extLst>
              <a:ext uri="{FF2B5EF4-FFF2-40B4-BE49-F238E27FC236}">
                <a16:creationId xmlns:a16="http://schemas.microsoft.com/office/drawing/2014/main" id="{D3021C75-0D67-6BDF-7BDD-453C49D479A3}"/>
              </a:ext>
            </a:extLst>
          </p:cNvPr>
          <p:cNvSpPr txBox="1"/>
          <p:nvPr/>
        </p:nvSpPr>
        <p:spPr>
          <a:xfrm>
            <a:off x="636723" y="2866402"/>
            <a:ext cx="4353050" cy="523220"/>
          </a:xfrm>
          <a:custGeom>
            <a:avLst/>
            <a:gdLst>
              <a:gd name="connsiteX0" fmla="*/ 0 w 4353050"/>
              <a:gd name="connsiteY0" fmla="*/ 0 h 523220"/>
              <a:gd name="connsiteX1" fmla="*/ 708925 w 4353050"/>
              <a:gd name="connsiteY1" fmla="*/ 0 h 523220"/>
              <a:gd name="connsiteX2" fmla="*/ 1287259 w 4353050"/>
              <a:gd name="connsiteY2" fmla="*/ 0 h 523220"/>
              <a:gd name="connsiteX3" fmla="*/ 1952654 w 4353050"/>
              <a:gd name="connsiteY3" fmla="*/ 0 h 523220"/>
              <a:gd name="connsiteX4" fmla="*/ 2618049 w 4353050"/>
              <a:gd name="connsiteY4" fmla="*/ 0 h 523220"/>
              <a:gd name="connsiteX5" fmla="*/ 3326974 w 4353050"/>
              <a:gd name="connsiteY5" fmla="*/ 0 h 523220"/>
              <a:gd name="connsiteX6" fmla="*/ 4353050 w 4353050"/>
              <a:gd name="connsiteY6" fmla="*/ 0 h 523220"/>
              <a:gd name="connsiteX7" fmla="*/ 4353050 w 4353050"/>
              <a:gd name="connsiteY7" fmla="*/ 523220 h 523220"/>
              <a:gd name="connsiteX8" fmla="*/ 3774716 w 4353050"/>
              <a:gd name="connsiteY8" fmla="*/ 523220 h 523220"/>
              <a:gd name="connsiteX9" fmla="*/ 3283443 w 4353050"/>
              <a:gd name="connsiteY9" fmla="*/ 523220 h 523220"/>
              <a:gd name="connsiteX10" fmla="*/ 2661579 w 4353050"/>
              <a:gd name="connsiteY10" fmla="*/ 523220 h 523220"/>
              <a:gd name="connsiteX11" fmla="*/ 2083245 w 4353050"/>
              <a:gd name="connsiteY11" fmla="*/ 523220 h 523220"/>
              <a:gd name="connsiteX12" fmla="*/ 1417851 w 4353050"/>
              <a:gd name="connsiteY12" fmla="*/ 523220 h 523220"/>
              <a:gd name="connsiteX13" fmla="*/ 795986 w 4353050"/>
              <a:gd name="connsiteY13" fmla="*/ 523220 h 523220"/>
              <a:gd name="connsiteX14" fmla="*/ 0 w 4353050"/>
              <a:gd name="connsiteY14" fmla="*/ 523220 h 523220"/>
              <a:gd name="connsiteX15" fmla="*/ 0 w 4353050"/>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0"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52425" y="22763"/>
                  <a:pt x="3326974" y="0"/>
                </a:cubicBezTo>
                <a:cubicBezTo>
                  <a:pt x="3601524" y="-22763"/>
                  <a:pt x="4049377" y="-22004"/>
                  <a:pt x="4353050" y="0"/>
                </a:cubicBezTo>
                <a:cubicBezTo>
                  <a:pt x="4334488" y="252099"/>
                  <a:pt x="4345066" y="348825"/>
                  <a:pt x="4353050" y="523220"/>
                </a:cubicBezTo>
                <a:cubicBezTo>
                  <a:pt x="4234832" y="501475"/>
                  <a:pt x="3985266" y="528527"/>
                  <a:pt x="3774716" y="523220"/>
                </a:cubicBezTo>
                <a:cubicBezTo>
                  <a:pt x="3564166" y="517913"/>
                  <a:pt x="3486582" y="514602"/>
                  <a:pt x="3283443" y="523220"/>
                </a:cubicBezTo>
                <a:cubicBezTo>
                  <a:pt x="3080304" y="531838"/>
                  <a:pt x="2822029" y="516671"/>
                  <a:pt x="2661579" y="523220"/>
                </a:cubicBezTo>
                <a:cubicBezTo>
                  <a:pt x="2501129" y="529769"/>
                  <a:pt x="2300644" y="502540"/>
                  <a:pt x="2083245" y="523220"/>
                </a:cubicBezTo>
                <a:cubicBezTo>
                  <a:pt x="1865846" y="543900"/>
                  <a:pt x="1745609" y="534492"/>
                  <a:pt x="1417851" y="523220"/>
                </a:cubicBezTo>
                <a:cubicBezTo>
                  <a:pt x="1090093" y="511948"/>
                  <a:pt x="1087627" y="541135"/>
                  <a:pt x="795986" y="523220"/>
                </a:cubicBezTo>
                <a:cubicBezTo>
                  <a:pt x="504346" y="505305"/>
                  <a:pt x="303604" y="541578"/>
                  <a:pt x="0" y="523220"/>
                </a:cubicBezTo>
                <a:cubicBezTo>
                  <a:pt x="-570" y="273996"/>
                  <a:pt x="11389" y="108059"/>
                  <a:pt x="0" y="0"/>
                </a:cubicBezTo>
                <a:close/>
              </a:path>
              <a:path w="4353050"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6619" y="-2202"/>
                  <a:pt x="2487457" y="0"/>
                </a:cubicBezTo>
                <a:cubicBezTo>
                  <a:pt x="2688295" y="2202"/>
                  <a:pt x="2842950" y="-432"/>
                  <a:pt x="3152852" y="0"/>
                </a:cubicBezTo>
                <a:cubicBezTo>
                  <a:pt x="3462754" y="432"/>
                  <a:pt x="3606338" y="-135"/>
                  <a:pt x="3731186" y="0"/>
                </a:cubicBezTo>
                <a:cubicBezTo>
                  <a:pt x="3856034" y="135"/>
                  <a:pt x="4180585" y="-11940"/>
                  <a:pt x="4353050" y="0"/>
                </a:cubicBezTo>
                <a:cubicBezTo>
                  <a:pt x="4341064" y="147266"/>
                  <a:pt x="4330537" y="337758"/>
                  <a:pt x="4353050" y="523220"/>
                </a:cubicBezTo>
                <a:cubicBezTo>
                  <a:pt x="4061911" y="494308"/>
                  <a:pt x="3979834" y="534472"/>
                  <a:pt x="3687655" y="523220"/>
                </a:cubicBezTo>
                <a:cubicBezTo>
                  <a:pt x="3395476" y="511968"/>
                  <a:pt x="3408050" y="513391"/>
                  <a:pt x="3196382" y="523220"/>
                </a:cubicBezTo>
                <a:cubicBezTo>
                  <a:pt x="2984714" y="533049"/>
                  <a:pt x="2877435" y="498386"/>
                  <a:pt x="2661579" y="523220"/>
                </a:cubicBezTo>
                <a:cubicBezTo>
                  <a:pt x="2445723" y="548054"/>
                  <a:pt x="2240578" y="500411"/>
                  <a:pt x="2126776" y="523220"/>
                </a:cubicBezTo>
                <a:cubicBezTo>
                  <a:pt x="2012974" y="546029"/>
                  <a:pt x="1672955" y="511963"/>
                  <a:pt x="1548442" y="523220"/>
                </a:cubicBezTo>
                <a:cubicBezTo>
                  <a:pt x="1423929" y="534477"/>
                  <a:pt x="1270392" y="534080"/>
                  <a:pt x="1057169" y="523220"/>
                </a:cubicBezTo>
                <a:cubicBezTo>
                  <a:pt x="843946" y="512360"/>
                  <a:pt x="227206" y="478982"/>
                  <a:pt x="0" y="523220"/>
                </a:cubicBezTo>
                <a:cubicBezTo>
                  <a:pt x="-920" y="408123"/>
                  <a:pt x="-23939" y="139182"/>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dirty="0">
                <a:solidFill>
                  <a:schemeClr val="bg1"/>
                </a:solidFill>
              </a:rPr>
              <a:t>Fact/source check</a:t>
            </a:r>
          </a:p>
        </p:txBody>
      </p:sp>
      <p:sp>
        <p:nvSpPr>
          <p:cNvPr id="11" name="TextBox 10">
            <a:extLst>
              <a:ext uri="{FF2B5EF4-FFF2-40B4-BE49-F238E27FC236}">
                <a16:creationId xmlns:a16="http://schemas.microsoft.com/office/drawing/2014/main" id="{A79B775D-265A-1170-A3AB-A0D438073094}"/>
              </a:ext>
            </a:extLst>
          </p:cNvPr>
          <p:cNvSpPr txBox="1"/>
          <p:nvPr/>
        </p:nvSpPr>
        <p:spPr>
          <a:xfrm>
            <a:off x="636724" y="4870671"/>
            <a:ext cx="4353050" cy="523220"/>
          </a:xfrm>
          <a:custGeom>
            <a:avLst/>
            <a:gdLst>
              <a:gd name="connsiteX0" fmla="*/ 0 w 4353050"/>
              <a:gd name="connsiteY0" fmla="*/ 0 h 523220"/>
              <a:gd name="connsiteX1" fmla="*/ 708925 w 4353050"/>
              <a:gd name="connsiteY1" fmla="*/ 0 h 523220"/>
              <a:gd name="connsiteX2" fmla="*/ 1287259 w 4353050"/>
              <a:gd name="connsiteY2" fmla="*/ 0 h 523220"/>
              <a:gd name="connsiteX3" fmla="*/ 1952654 w 4353050"/>
              <a:gd name="connsiteY3" fmla="*/ 0 h 523220"/>
              <a:gd name="connsiteX4" fmla="*/ 2618049 w 4353050"/>
              <a:gd name="connsiteY4" fmla="*/ 0 h 523220"/>
              <a:gd name="connsiteX5" fmla="*/ 3326974 w 4353050"/>
              <a:gd name="connsiteY5" fmla="*/ 0 h 523220"/>
              <a:gd name="connsiteX6" fmla="*/ 4353050 w 4353050"/>
              <a:gd name="connsiteY6" fmla="*/ 0 h 523220"/>
              <a:gd name="connsiteX7" fmla="*/ 4353050 w 4353050"/>
              <a:gd name="connsiteY7" fmla="*/ 523220 h 523220"/>
              <a:gd name="connsiteX8" fmla="*/ 3774716 w 4353050"/>
              <a:gd name="connsiteY8" fmla="*/ 523220 h 523220"/>
              <a:gd name="connsiteX9" fmla="*/ 3283443 w 4353050"/>
              <a:gd name="connsiteY9" fmla="*/ 523220 h 523220"/>
              <a:gd name="connsiteX10" fmla="*/ 2661579 w 4353050"/>
              <a:gd name="connsiteY10" fmla="*/ 523220 h 523220"/>
              <a:gd name="connsiteX11" fmla="*/ 2083245 w 4353050"/>
              <a:gd name="connsiteY11" fmla="*/ 523220 h 523220"/>
              <a:gd name="connsiteX12" fmla="*/ 1417851 w 4353050"/>
              <a:gd name="connsiteY12" fmla="*/ 523220 h 523220"/>
              <a:gd name="connsiteX13" fmla="*/ 795986 w 4353050"/>
              <a:gd name="connsiteY13" fmla="*/ 523220 h 523220"/>
              <a:gd name="connsiteX14" fmla="*/ 0 w 4353050"/>
              <a:gd name="connsiteY14" fmla="*/ 523220 h 523220"/>
              <a:gd name="connsiteX15" fmla="*/ 0 w 4353050"/>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0"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52425" y="22763"/>
                  <a:pt x="3326974" y="0"/>
                </a:cubicBezTo>
                <a:cubicBezTo>
                  <a:pt x="3601524" y="-22763"/>
                  <a:pt x="4049377" y="-22004"/>
                  <a:pt x="4353050" y="0"/>
                </a:cubicBezTo>
                <a:cubicBezTo>
                  <a:pt x="4334488" y="252099"/>
                  <a:pt x="4345066" y="348825"/>
                  <a:pt x="4353050" y="523220"/>
                </a:cubicBezTo>
                <a:cubicBezTo>
                  <a:pt x="4234832" y="501475"/>
                  <a:pt x="3985266" y="528527"/>
                  <a:pt x="3774716" y="523220"/>
                </a:cubicBezTo>
                <a:cubicBezTo>
                  <a:pt x="3564166" y="517913"/>
                  <a:pt x="3486582" y="514602"/>
                  <a:pt x="3283443" y="523220"/>
                </a:cubicBezTo>
                <a:cubicBezTo>
                  <a:pt x="3080304" y="531838"/>
                  <a:pt x="2822029" y="516671"/>
                  <a:pt x="2661579" y="523220"/>
                </a:cubicBezTo>
                <a:cubicBezTo>
                  <a:pt x="2501129" y="529769"/>
                  <a:pt x="2300644" y="502540"/>
                  <a:pt x="2083245" y="523220"/>
                </a:cubicBezTo>
                <a:cubicBezTo>
                  <a:pt x="1865846" y="543900"/>
                  <a:pt x="1745609" y="534492"/>
                  <a:pt x="1417851" y="523220"/>
                </a:cubicBezTo>
                <a:cubicBezTo>
                  <a:pt x="1090093" y="511948"/>
                  <a:pt x="1087627" y="541135"/>
                  <a:pt x="795986" y="523220"/>
                </a:cubicBezTo>
                <a:cubicBezTo>
                  <a:pt x="504346" y="505305"/>
                  <a:pt x="303604" y="541578"/>
                  <a:pt x="0" y="523220"/>
                </a:cubicBezTo>
                <a:cubicBezTo>
                  <a:pt x="-570" y="273996"/>
                  <a:pt x="11389" y="108059"/>
                  <a:pt x="0" y="0"/>
                </a:cubicBezTo>
                <a:close/>
              </a:path>
              <a:path w="4353050"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6619" y="-2202"/>
                  <a:pt x="2487457" y="0"/>
                </a:cubicBezTo>
                <a:cubicBezTo>
                  <a:pt x="2688295" y="2202"/>
                  <a:pt x="2842950" y="-432"/>
                  <a:pt x="3152852" y="0"/>
                </a:cubicBezTo>
                <a:cubicBezTo>
                  <a:pt x="3462754" y="432"/>
                  <a:pt x="3606338" y="-135"/>
                  <a:pt x="3731186" y="0"/>
                </a:cubicBezTo>
                <a:cubicBezTo>
                  <a:pt x="3856034" y="135"/>
                  <a:pt x="4180585" y="-11940"/>
                  <a:pt x="4353050" y="0"/>
                </a:cubicBezTo>
                <a:cubicBezTo>
                  <a:pt x="4341064" y="147266"/>
                  <a:pt x="4330537" y="337758"/>
                  <a:pt x="4353050" y="523220"/>
                </a:cubicBezTo>
                <a:cubicBezTo>
                  <a:pt x="4061911" y="494308"/>
                  <a:pt x="3979834" y="534472"/>
                  <a:pt x="3687655" y="523220"/>
                </a:cubicBezTo>
                <a:cubicBezTo>
                  <a:pt x="3395476" y="511968"/>
                  <a:pt x="3408050" y="513391"/>
                  <a:pt x="3196382" y="523220"/>
                </a:cubicBezTo>
                <a:cubicBezTo>
                  <a:pt x="2984714" y="533049"/>
                  <a:pt x="2877435" y="498386"/>
                  <a:pt x="2661579" y="523220"/>
                </a:cubicBezTo>
                <a:cubicBezTo>
                  <a:pt x="2445723" y="548054"/>
                  <a:pt x="2240578" y="500411"/>
                  <a:pt x="2126776" y="523220"/>
                </a:cubicBezTo>
                <a:cubicBezTo>
                  <a:pt x="2012974" y="546029"/>
                  <a:pt x="1672955" y="511963"/>
                  <a:pt x="1548442" y="523220"/>
                </a:cubicBezTo>
                <a:cubicBezTo>
                  <a:pt x="1423929" y="534477"/>
                  <a:pt x="1270392" y="534080"/>
                  <a:pt x="1057169" y="523220"/>
                </a:cubicBezTo>
                <a:cubicBezTo>
                  <a:pt x="843946" y="512360"/>
                  <a:pt x="227206" y="478982"/>
                  <a:pt x="0" y="523220"/>
                </a:cubicBezTo>
                <a:cubicBezTo>
                  <a:pt x="-920" y="408123"/>
                  <a:pt x="-23939" y="139182"/>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dirty="0">
                <a:solidFill>
                  <a:schemeClr val="bg1"/>
                </a:solidFill>
              </a:rPr>
              <a:t>If in doubt, seek advice</a:t>
            </a:r>
          </a:p>
        </p:txBody>
      </p:sp>
      <p:sp>
        <p:nvSpPr>
          <p:cNvPr id="13" name="TextBox 12">
            <a:extLst>
              <a:ext uri="{FF2B5EF4-FFF2-40B4-BE49-F238E27FC236}">
                <a16:creationId xmlns:a16="http://schemas.microsoft.com/office/drawing/2014/main" id="{58A2B234-7CF3-BF84-7490-D75DE67DEB01}"/>
              </a:ext>
            </a:extLst>
          </p:cNvPr>
          <p:cNvSpPr txBox="1"/>
          <p:nvPr/>
        </p:nvSpPr>
        <p:spPr>
          <a:xfrm>
            <a:off x="636722" y="3868537"/>
            <a:ext cx="4353051" cy="523220"/>
          </a:xfrm>
          <a:custGeom>
            <a:avLst/>
            <a:gdLst>
              <a:gd name="connsiteX0" fmla="*/ 0 w 4353051"/>
              <a:gd name="connsiteY0" fmla="*/ 0 h 523220"/>
              <a:gd name="connsiteX1" fmla="*/ 708925 w 4353051"/>
              <a:gd name="connsiteY1" fmla="*/ 0 h 523220"/>
              <a:gd name="connsiteX2" fmla="*/ 1287259 w 4353051"/>
              <a:gd name="connsiteY2" fmla="*/ 0 h 523220"/>
              <a:gd name="connsiteX3" fmla="*/ 1952654 w 4353051"/>
              <a:gd name="connsiteY3" fmla="*/ 0 h 523220"/>
              <a:gd name="connsiteX4" fmla="*/ 2618049 w 4353051"/>
              <a:gd name="connsiteY4" fmla="*/ 0 h 523220"/>
              <a:gd name="connsiteX5" fmla="*/ 3326975 w 4353051"/>
              <a:gd name="connsiteY5" fmla="*/ 0 h 523220"/>
              <a:gd name="connsiteX6" fmla="*/ 4353051 w 4353051"/>
              <a:gd name="connsiteY6" fmla="*/ 0 h 523220"/>
              <a:gd name="connsiteX7" fmla="*/ 4353051 w 4353051"/>
              <a:gd name="connsiteY7" fmla="*/ 523220 h 523220"/>
              <a:gd name="connsiteX8" fmla="*/ 3774717 w 4353051"/>
              <a:gd name="connsiteY8" fmla="*/ 523220 h 523220"/>
              <a:gd name="connsiteX9" fmla="*/ 3283444 w 4353051"/>
              <a:gd name="connsiteY9" fmla="*/ 523220 h 523220"/>
              <a:gd name="connsiteX10" fmla="*/ 2661580 w 4353051"/>
              <a:gd name="connsiteY10" fmla="*/ 523220 h 523220"/>
              <a:gd name="connsiteX11" fmla="*/ 2083246 w 4353051"/>
              <a:gd name="connsiteY11" fmla="*/ 523220 h 523220"/>
              <a:gd name="connsiteX12" fmla="*/ 1417851 w 4353051"/>
              <a:gd name="connsiteY12" fmla="*/ 523220 h 523220"/>
              <a:gd name="connsiteX13" fmla="*/ 795986 w 4353051"/>
              <a:gd name="connsiteY13" fmla="*/ 523220 h 523220"/>
              <a:gd name="connsiteX14" fmla="*/ 0 w 4353051"/>
              <a:gd name="connsiteY14" fmla="*/ 523220 h 523220"/>
              <a:gd name="connsiteX15" fmla="*/ 0 w 4353051"/>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1"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47959" y="17146"/>
                  <a:pt x="3326975" y="0"/>
                </a:cubicBezTo>
                <a:cubicBezTo>
                  <a:pt x="3605991" y="-17146"/>
                  <a:pt x="4049378" y="-22004"/>
                  <a:pt x="4353051" y="0"/>
                </a:cubicBezTo>
                <a:cubicBezTo>
                  <a:pt x="4334489" y="252099"/>
                  <a:pt x="4345067" y="348825"/>
                  <a:pt x="4353051" y="523220"/>
                </a:cubicBezTo>
                <a:cubicBezTo>
                  <a:pt x="4234833" y="501475"/>
                  <a:pt x="3985267" y="528527"/>
                  <a:pt x="3774717" y="523220"/>
                </a:cubicBezTo>
                <a:cubicBezTo>
                  <a:pt x="3564167" y="517913"/>
                  <a:pt x="3486583" y="514602"/>
                  <a:pt x="3283444" y="523220"/>
                </a:cubicBezTo>
                <a:cubicBezTo>
                  <a:pt x="3080305" y="531838"/>
                  <a:pt x="2822030" y="516671"/>
                  <a:pt x="2661580" y="523220"/>
                </a:cubicBezTo>
                <a:cubicBezTo>
                  <a:pt x="2501130" y="529769"/>
                  <a:pt x="2300645" y="502540"/>
                  <a:pt x="2083246" y="523220"/>
                </a:cubicBezTo>
                <a:cubicBezTo>
                  <a:pt x="1865847" y="543900"/>
                  <a:pt x="1550941" y="534768"/>
                  <a:pt x="1417851" y="523220"/>
                </a:cubicBezTo>
                <a:cubicBezTo>
                  <a:pt x="1284761" y="511672"/>
                  <a:pt x="1087627" y="541135"/>
                  <a:pt x="795986" y="523220"/>
                </a:cubicBezTo>
                <a:cubicBezTo>
                  <a:pt x="504346" y="505305"/>
                  <a:pt x="303604" y="541578"/>
                  <a:pt x="0" y="523220"/>
                </a:cubicBezTo>
                <a:cubicBezTo>
                  <a:pt x="-570" y="273996"/>
                  <a:pt x="11389" y="108059"/>
                  <a:pt x="0" y="0"/>
                </a:cubicBezTo>
                <a:close/>
              </a:path>
              <a:path w="4353051"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3103" y="-8213"/>
                  <a:pt x="2487458" y="0"/>
                </a:cubicBezTo>
                <a:cubicBezTo>
                  <a:pt x="2691814" y="8213"/>
                  <a:pt x="2842951" y="-432"/>
                  <a:pt x="3152853" y="0"/>
                </a:cubicBezTo>
                <a:cubicBezTo>
                  <a:pt x="3462755" y="432"/>
                  <a:pt x="3606339" y="-135"/>
                  <a:pt x="3731187" y="0"/>
                </a:cubicBezTo>
                <a:cubicBezTo>
                  <a:pt x="3856035" y="135"/>
                  <a:pt x="4180586" y="-11940"/>
                  <a:pt x="4353051" y="0"/>
                </a:cubicBezTo>
                <a:cubicBezTo>
                  <a:pt x="4341065" y="147266"/>
                  <a:pt x="4330538" y="337758"/>
                  <a:pt x="4353051" y="523220"/>
                </a:cubicBezTo>
                <a:cubicBezTo>
                  <a:pt x="4061912" y="494308"/>
                  <a:pt x="3979835" y="534472"/>
                  <a:pt x="3687656" y="523220"/>
                </a:cubicBezTo>
                <a:cubicBezTo>
                  <a:pt x="3395477" y="511968"/>
                  <a:pt x="3408051" y="513391"/>
                  <a:pt x="3196383" y="523220"/>
                </a:cubicBezTo>
                <a:cubicBezTo>
                  <a:pt x="2984715" y="533049"/>
                  <a:pt x="2877436" y="498386"/>
                  <a:pt x="2661580" y="523220"/>
                </a:cubicBezTo>
                <a:cubicBezTo>
                  <a:pt x="2445724" y="548054"/>
                  <a:pt x="2241660" y="506367"/>
                  <a:pt x="2126776" y="523220"/>
                </a:cubicBezTo>
                <a:cubicBezTo>
                  <a:pt x="2011892" y="540073"/>
                  <a:pt x="1672955" y="511963"/>
                  <a:pt x="1548442" y="523220"/>
                </a:cubicBezTo>
                <a:cubicBezTo>
                  <a:pt x="1423929" y="534477"/>
                  <a:pt x="1268221" y="532261"/>
                  <a:pt x="1057170" y="523220"/>
                </a:cubicBezTo>
                <a:cubicBezTo>
                  <a:pt x="846119" y="514179"/>
                  <a:pt x="229903" y="481438"/>
                  <a:pt x="0" y="523220"/>
                </a:cubicBezTo>
                <a:cubicBezTo>
                  <a:pt x="-920" y="408123"/>
                  <a:pt x="-23939" y="139182"/>
                  <a:pt x="0" y="0"/>
                </a:cubicBezTo>
                <a:close/>
              </a:path>
            </a:pathLst>
          </a:custGeom>
          <a:solidFill>
            <a:srgbClr val="00467F"/>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dirty="0">
                <a:solidFill>
                  <a:schemeClr val="bg1"/>
                </a:solidFill>
              </a:rPr>
              <a:t>Act professionally </a:t>
            </a:r>
          </a:p>
        </p:txBody>
      </p:sp>
      <p:pic>
        <p:nvPicPr>
          <p:cNvPr id="14" name="Graphic 13" descr="Scientist female with solid fill">
            <a:extLst>
              <a:ext uri="{FF2B5EF4-FFF2-40B4-BE49-F238E27FC236}">
                <a16:creationId xmlns:a16="http://schemas.microsoft.com/office/drawing/2014/main" id="{8F077D41-063C-5620-F432-732B9247253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16674" y="3688072"/>
            <a:ext cx="914400" cy="914400"/>
          </a:xfrm>
          <a:prstGeom prst="rect">
            <a:avLst/>
          </a:prstGeom>
        </p:spPr>
      </p:pic>
    </p:spTree>
    <p:extLst>
      <p:ext uri="{BB962C8B-B14F-4D97-AF65-F5344CB8AC3E}">
        <p14:creationId xmlns:p14="http://schemas.microsoft.com/office/powerpoint/2010/main" val="209528520"/>
      </p:ext>
    </p:extLst>
  </p:cSld>
  <p:clrMapOvr>
    <a:masterClrMapping/>
  </p:clrMapOvr>
  <mc:AlternateContent xmlns:mc="http://schemas.openxmlformats.org/markup-compatibility/2006" xmlns:p14="http://schemas.microsoft.com/office/powerpoint/2010/main">
    <mc:Choice Requires="p14">
      <p:transition spd="slow" p14:dur="2000" advTm="17726"/>
    </mc:Choice>
    <mc:Fallback xmlns="">
      <p:transition spd="slow" advTm="1772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letters on a black background&#10;&#10;Description automatically generated">
            <a:extLst>
              <a:ext uri="{FF2B5EF4-FFF2-40B4-BE49-F238E27FC236}">
                <a16:creationId xmlns:a16="http://schemas.microsoft.com/office/drawing/2014/main" id="{2ABBB43B-F251-61F9-26AD-8B413FDBE83F}"/>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4" name="Title 1">
            <a:extLst>
              <a:ext uri="{FF2B5EF4-FFF2-40B4-BE49-F238E27FC236}">
                <a16:creationId xmlns:a16="http://schemas.microsoft.com/office/drawing/2014/main" id="{B040B0A9-B77F-2FBA-02C7-30B5580E26BF}"/>
              </a:ext>
            </a:extLst>
          </p:cNvPr>
          <p:cNvSpPr txBox="1">
            <a:spLocks/>
          </p:cNvSpPr>
          <p:nvPr/>
        </p:nvSpPr>
        <p:spPr>
          <a:xfrm>
            <a:off x="749080" y="509878"/>
            <a:ext cx="449321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rgbClr val="00467F"/>
                </a:solidFill>
              </a:rPr>
              <a:t>Top tips </a:t>
            </a:r>
            <a:endParaRPr lang="en-GB">
              <a:solidFill>
                <a:srgbClr val="00467F"/>
              </a:solidFill>
              <a:cs typeface="Calibri Light"/>
            </a:endParaRPr>
          </a:p>
        </p:txBody>
      </p:sp>
      <p:sp>
        <p:nvSpPr>
          <p:cNvPr id="9" name="TextBox 8">
            <a:extLst>
              <a:ext uri="{FF2B5EF4-FFF2-40B4-BE49-F238E27FC236}">
                <a16:creationId xmlns:a16="http://schemas.microsoft.com/office/drawing/2014/main" id="{5AEC1B0B-4D33-FFFC-C984-5BD1D71E0008}"/>
              </a:ext>
            </a:extLst>
          </p:cNvPr>
          <p:cNvSpPr txBox="1"/>
          <p:nvPr/>
        </p:nvSpPr>
        <p:spPr>
          <a:xfrm>
            <a:off x="636722" y="1864267"/>
            <a:ext cx="4353051" cy="523220"/>
          </a:xfrm>
          <a:custGeom>
            <a:avLst/>
            <a:gdLst>
              <a:gd name="connsiteX0" fmla="*/ 0 w 4353051"/>
              <a:gd name="connsiteY0" fmla="*/ 0 h 523220"/>
              <a:gd name="connsiteX1" fmla="*/ 708925 w 4353051"/>
              <a:gd name="connsiteY1" fmla="*/ 0 h 523220"/>
              <a:gd name="connsiteX2" fmla="*/ 1287259 w 4353051"/>
              <a:gd name="connsiteY2" fmla="*/ 0 h 523220"/>
              <a:gd name="connsiteX3" fmla="*/ 1952654 w 4353051"/>
              <a:gd name="connsiteY3" fmla="*/ 0 h 523220"/>
              <a:gd name="connsiteX4" fmla="*/ 2618049 w 4353051"/>
              <a:gd name="connsiteY4" fmla="*/ 0 h 523220"/>
              <a:gd name="connsiteX5" fmla="*/ 3326975 w 4353051"/>
              <a:gd name="connsiteY5" fmla="*/ 0 h 523220"/>
              <a:gd name="connsiteX6" fmla="*/ 4353051 w 4353051"/>
              <a:gd name="connsiteY6" fmla="*/ 0 h 523220"/>
              <a:gd name="connsiteX7" fmla="*/ 4353051 w 4353051"/>
              <a:gd name="connsiteY7" fmla="*/ 523220 h 523220"/>
              <a:gd name="connsiteX8" fmla="*/ 3774717 w 4353051"/>
              <a:gd name="connsiteY8" fmla="*/ 523220 h 523220"/>
              <a:gd name="connsiteX9" fmla="*/ 3283444 w 4353051"/>
              <a:gd name="connsiteY9" fmla="*/ 523220 h 523220"/>
              <a:gd name="connsiteX10" fmla="*/ 2661580 w 4353051"/>
              <a:gd name="connsiteY10" fmla="*/ 523220 h 523220"/>
              <a:gd name="connsiteX11" fmla="*/ 2083246 w 4353051"/>
              <a:gd name="connsiteY11" fmla="*/ 523220 h 523220"/>
              <a:gd name="connsiteX12" fmla="*/ 1417851 w 4353051"/>
              <a:gd name="connsiteY12" fmla="*/ 523220 h 523220"/>
              <a:gd name="connsiteX13" fmla="*/ 795986 w 4353051"/>
              <a:gd name="connsiteY13" fmla="*/ 523220 h 523220"/>
              <a:gd name="connsiteX14" fmla="*/ 0 w 4353051"/>
              <a:gd name="connsiteY14" fmla="*/ 523220 h 523220"/>
              <a:gd name="connsiteX15" fmla="*/ 0 w 4353051"/>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1"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47959" y="17146"/>
                  <a:pt x="3326975" y="0"/>
                </a:cubicBezTo>
                <a:cubicBezTo>
                  <a:pt x="3605991" y="-17146"/>
                  <a:pt x="4049378" y="-22004"/>
                  <a:pt x="4353051" y="0"/>
                </a:cubicBezTo>
                <a:cubicBezTo>
                  <a:pt x="4334489" y="252099"/>
                  <a:pt x="4345067" y="348825"/>
                  <a:pt x="4353051" y="523220"/>
                </a:cubicBezTo>
                <a:cubicBezTo>
                  <a:pt x="4234833" y="501475"/>
                  <a:pt x="3985267" y="528527"/>
                  <a:pt x="3774717" y="523220"/>
                </a:cubicBezTo>
                <a:cubicBezTo>
                  <a:pt x="3564167" y="517913"/>
                  <a:pt x="3486583" y="514602"/>
                  <a:pt x="3283444" y="523220"/>
                </a:cubicBezTo>
                <a:cubicBezTo>
                  <a:pt x="3080305" y="531838"/>
                  <a:pt x="2822030" y="516671"/>
                  <a:pt x="2661580" y="523220"/>
                </a:cubicBezTo>
                <a:cubicBezTo>
                  <a:pt x="2501130" y="529769"/>
                  <a:pt x="2300645" y="502540"/>
                  <a:pt x="2083246" y="523220"/>
                </a:cubicBezTo>
                <a:cubicBezTo>
                  <a:pt x="1865847" y="543900"/>
                  <a:pt x="1550941" y="534768"/>
                  <a:pt x="1417851" y="523220"/>
                </a:cubicBezTo>
                <a:cubicBezTo>
                  <a:pt x="1284761" y="511672"/>
                  <a:pt x="1087627" y="541135"/>
                  <a:pt x="795986" y="523220"/>
                </a:cubicBezTo>
                <a:cubicBezTo>
                  <a:pt x="504346" y="505305"/>
                  <a:pt x="303604" y="541578"/>
                  <a:pt x="0" y="523220"/>
                </a:cubicBezTo>
                <a:cubicBezTo>
                  <a:pt x="-570" y="273996"/>
                  <a:pt x="11389" y="108059"/>
                  <a:pt x="0" y="0"/>
                </a:cubicBezTo>
                <a:close/>
              </a:path>
              <a:path w="4353051"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3103" y="-8213"/>
                  <a:pt x="2487458" y="0"/>
                </a:cubicBezTo>
                <a:cubicBezTo>
                  <a:pt x="2691814" y="8213"/>
                  <a:pt x="2842951" y="-432"/>
                  <a:pt x="3152853" y="0"/>
                </a:cubicBezTo>
                <a:cubicBezTo>
                  <a:pt x="3462755" y="432"/>
                  <a:pt x="3606339" y="-135"/>
                  <a:pt x="3731187" y="0"/>
                </a:cubicBezTo>
                <a:cubicBezTo>
                  <a:pt x="3856035" y="135"/>
                  <a:pt x="4180586" y="-11940"/>
                  <a:pt x="4353051" y="0"/>
                </a:cubicBezTo>
                <a:cubicBezTo>
                  <a:pt x="4341065" y="147266"/>
                  <a:pt x="4330538" y="337758"/>
                  <a:pt x="4353051" y="523220"/>
                </a:cubicBezTo>
                <a:cubicBezTo>
                  <a:pt x="4061912" y="494308"/>
                  <a:pt x="3979835" y="534472"/>
                  <a:pt x="3687656" y="523220"/>
                </a:cubicBezTo>
                <a:cubicBezTo>
                  <a:pt x="3395477" y="511968"/>
                  <a:pt x="3408051" y="513391"/>
                  <a:pt x="3196383" y="523220"/>
                </a:cubicBezTo>
                <a:cubicBezTo>
                  <a:pt x="2984715" y="533049"/>
                  <a:pt x="2877436" y="498386"/>
                  <a:pt x="2661580" y="523220"/>
                </a:cubicBezTo>
                <a:cubicBezTo>
                  <a:pt x="2445724" y="548054"/>
                  <a:pt x="2241660" y="506367"/>
                  <a:pt x="2126776" y="523220"/>
                </a:cubicBezTo>
                <a:cubicBezTo>
                  <a:pt x="2011892" y="540073"/>
                  <a:pt x="1672955" y="511963"/>
                  <a:pt x="1548442" y="523220"/>
                </a:cubicBezTo>
                <a:cubicBezTo>
                  <a:pt x="1423929" y="534477"/>
                  <a:pt x="1268221" y="532261"/>
                  <a:pt x="1057170" y="523220"/>
                </a:cubicBezTo>
                <a:cubicBezTo>
                  <a:pt x="846119" y="514179"/>
                  <a:pt x="229903" y="481438"/>
                  <a:pt x="0" y="523220"/>
                </a:cubicBezTo>
                <a:cubicBezTo>
                  <a:pt x="-920" y="408123"/>
                  <a:pt x="-23939" y="139182"/>
                  <a:pt x="0" y="0"/>
                </a:cubicBezTo>
                <a:close/>
              </a:path>
            </a:pathLst>
          </a:custGeom>
          <a:solidFill>
            <a:schemeClr val="accent1">
              <a:lumMod val="75000"/>
              <a:alpha val="21961"/>
            </a:scheme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dirty="0">
                <a:solidFill>
                  <a:schemeClr val="bg1"/>
                </a:solidFill>
              </a:rPr>
              <a:t>Think before posting</a:t>
            </a:r>
          </a:p>
        </p:txBody>
      </p:sp>
      <p:sp>
        <p:nvSpPr>
          <p:cNvPr id="10" name="TextBox 9">
            <a:extLst>
              <a:ext uri="{FF2B5EF4-FFF2-40B4-BE49-F238E27FC236}">
                <a16:creationId xmlns:a16="http://schemas.microsoft.com/office/drawing/2014/main" id="{D3021C75-0D67-6BDF-7BDD-453C49D479A3}"/>
              </a:ext>
            </a:extLst>
          </p:cNvPr>
          <p:cNvSpPr txBox="1"/>
          <p:nvPr/>
        </p:nvSpPr>
        <p:spPr>
          <a:xfrm>
            <a:off x="636723" y="2875061"/>
            <a:ext cx="4353050" cy="523220"/>
          </a:xfrm>
          <a:custGeom>
            <a:avLst/>
            <a:gdLst>
              <a:gd name="connsiteX0" fmla="*/ 0 w 4353050"/>
              <a:gd name="connsiteY0" fmla="*/ 0 h 523220"/>
              <a:gd name="connsiteX1" fmla="*/ 708925 w 4353050"/>
              <a:gd name="connsiteY1" fmla="*/ 0 h 523220"/>
              <a:gd name="connsiteX2" fmla="*/ 1287259 w 4353050"/>
              <a:gd name="connsiteY2" fmla="*/ 0 h 523220"/>
              <a:gd name="connsiteX3" fmla="*/ 1952654 w 4353050"/>
              <a:gd name="connsiteY3" fmla="*/ 0 h 523220"/>
              <a:gd name="connsiteX4" fmla="*/ 2618049 w 4353050"/>
              <a:gd name="connsiteY4" fmla="*/ 0 h 523220"/>
              <a:gd name="connsiteX5" fmla="*/ 3326974 w 4353050"/>
              <a:gd name="connsiteY5" fmla="*/ 0 h 523220"/>
              <a:gd name="connsiteX6" fmla="*/ 4353050 w 4353050"/>
              <a:gd name="connsiteY6" fmla="*/ 0 h 523220"/>
              <a:gd name="connsiteX7" fmla="*/ 4353050 w 4353050"/>
              <a:gd name="connsiteY7" fmla="*/ 523220 h 523220"/>
              <a:gd name="connsiteX8" fmla="*/ 3774716 w 4353050"/>
              <a:gd name="connsiteY8" fmla="*/ 523220 h 523220"/>
              <a:gd name="connsiteX9" fmla="*/ 3283443 w 4353050"/>
              <a:gd name="connsiteY9" fmla="*/ 523220 h 523220"/>
              <a:gd name="connsiteX10" fmla="*/ 2661579 w 4353050"/>
              <a:gd name="connsiteY10" fmla="*/ 523220 h 523220"/>
              <a:gd name="connsiteX11" fmla="*/ 2083245 w 4353050"/>
              <a:gd name="connsiteY11" fmla="*/ 523220 h 523220"/>
              <a:gd name="connsiteX12" fmla="*/ 1417851 w 4353050"/>
              <a:gd name="connsiteY12" fmla="*/ 523220 h 523220"/>
              <a:gd name="connsiteX13" fmla="*/ 795986 w 4353050"/>
              <a:gd name="connsiteY13" fmla="*/ 523220 h 523220"/>
              <a:gd name="connsiteX14" fmla="*/ 0 w 4353050"/>
              <a:gd name="connsiteY14" fmla="*/ 523220 h 523220"/>
              <a:gd name="connsiteX15" fmla="*/ 0 w 4353050"/>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0"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52425" y="22763"/>
                  <a:pt x="3326974" y="0"/>
                </a:cubicBezTo>
                <a:cubicBezTo>
                  <a:pt x="3601524" y="-22763"/>
                  <a:pt x="4049377" y="-22004"/>
                  <a:pt x="4353050" y="0"/>
                </a:cubicBezTo>
                <a:cubicBezTo>
                  <a:pt x="4334488" y="252099"/>
                  <a:pt x="4345066" y="348825"/>
                  <a:pt x="4353050" y="523220"/>
                </a:cubicBezTo>
                <a:cubicBezTo>
                  <a:pt x="4234832" y="501475"/>
                  <a:pt x="3985266" y="528527"/>
                  <a:pt x="3774716" y="523220"/>
                </a:cubicBezTo>
                <a:cubicBezTo>
                  <a:pt x="3564166" y="517913"/>
                  <a:pt x="3486582" y="514602"/>
                  <a:pt x="3283443" y="523220"/>
                </a:cubicBezTo>
                <a:cubicBezTo>
                  <a:pt x="3080304" y="531838"/>
                  <a:pt x="2822029" y="516671"/>
                  <a:pt x="2661579" y="523220"/>
                </a:cubicBezTo>
                <a:cubicBezTo>
                  <a:pt x="2501129" y="529769"/>
                  <a:pt x="2300644" y="502540"/>
                  <a:pt x="2083245" y="523220"/>
                </a:cubicBezTo>
                <a:cubicBezTo>
                  <a:pt x="1865846" y="543900"/>
                  <a:pt x="1745609" y="534492"/>
                  <a:pt x="1417851" y="523220"/>
                </a:cubicBezTo>
                <a:cubicBezTo>
                  <a:pt x="1090093" y="511948"/>
                  <a:pt x="1087627" y="541135"/>
                  <a:pt x="795986" y="523220"/>
                </a:cubicBezTo>
                <a:cubicBezTo>
                  <a:pt x="504346" y="505305"/>
                  <a:pt x="303604" y="541578"/>
                  <a:pt x="0" y="523220"/>
                </a:cubicBezTo>
                <a:cubicBezTo>
                  <a:pt x="-570" y="273996"/>
                  <a:pt x="11389" y="108059"/>
                  <a:pt x="0" y="0"/>
                </a:cubicBezTo>
                <a:close/>
              </a:path>
              <a:path w="4353050"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6619" y="-2202"/>
                  <a:pt x="2487457" y="0"/>
                </a:cubicBezTo>
                <a:cubicBezTo>
                  <a:pt x="2688295" y="2202"/>
                  <a:pt x="2842950" y="-432"/>
                  <a:pt x="3152852" y="0"/>
                </a:cubicBezTo>
                <a:cubicBezTo>
                  <a:pt x="3462754" y="432"/>
                  <a:pt x="3606338" y="-135"/>
                  <a:pt x="3731186" y="0"/>
                </a:cubicBezTo>
                <a:cubicBezTo>
                  <a:pt x="3856034" y="135"/>
                  <a:pt x="4180585" y="-11940"/>
                  <a:pt x="4353050" y="0"/>
                </a:cubicBezTo>
                <a:cubicBezTo>
                  <a:pt x="4341064" y="147266"/>
                  <a:pt x="4330537" y="337758"/>
                  <a:pt x="4353050" y="523220"/>
                </a:cubicBezTo>
                <a:cubicBezTo>
                  <a:pt x="4061911" y="494308"/>
                  <a:pt x="3979834" y="534472"/>
                  <a:pt x="3687655" y="523220"/>
                </a:cubicBezTo>
                <a:cubicBezTo>
                  <a:pt x="3395476" y="511968"/>
                  <a:pt x="3408050" y="513391"/>
                  <a:pt x="3196382" y="523220"/>
                </a:cubicBezTo>
                <a:cubicBezTo>
                  <a:pt x="2984714" y="533049"/>
                  <a:pt x="2877435" y="498386"/>
                  <a:pt x="2661579" y="523220"/>
                </a:cubicBezTo>
                <a:cubicBezTo>
                  <a:pt x="2445723" y="548054"/>
                  <a:pt x="2240578" y="500411"/>
                  <a:pt x="2126776" y="523220"/>
                </a:cubicBezTo>
                <a:cubicBezTo>
                  <a:pt x="2012974" y="546029"/>
                  <a:pt x="1672955" y="511963"/>
                  <a:pt x="1548442" y="523220"/>
                </a:cubicBezTo>
                <a:cubicBezTo>
                  <a:pt x="1423929" y="534477"/>
                  <a:pt x="1270392" y="534080"/>
                  <a:pt x="1057169" y="523220"/>
                </a:cubicBezTo>
                <a:cubicBezTo>
                  <a:pt x="843946" y="512360"/>
                  <a:pt x="227206" y="478982"/>
                  <a:pt x="0" y="523220"/>
                </a:cubicBezTo>
                <a:cubicBezTo>
                  <a:pt x="-920" y="408123"/>
                  <a:pt x="-23939" y="139182"/>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dirty="0">
                <a:solidFill>
                  <a:schemeClr val="bg1"/>
                </a:solidFill>
              </a:rPr>
              <a:t>Fact/source check</a:t>
            </a:r>
          </a:p>
        </p:txBody>
      </p:sp>
      <p:sp>
        <p:nvSpPr>
          <p:cNvPr id="11" name="TextBox 10">
            <a:extLst>
              <a:ext uri="{FF2B5EF4-FFF2-40B4-BE49-F238E27FC236}">
                <a16:creationId xmlns:a16="http://schemas.microsoft.com/office/drawing/2014/main" id="{A79B775D-265A-1170-A3AB-A0D438073094}"/>
              </a:ext>
            </a:extLst>
          </p:cNvPr>
          <p:cNvSpPr txBox="1"/>
          <p:nvPr/>
        </p:nvSpPr>
        <p:spPr>
          <a:xfrm>
            <a:off x="636723" y="3885855"/>
            <a:ext cx="4353050" cy="523220"/>
          </a:xfrm>
          <a:custGeom>
            <a:avLst/>
            <a:gdLst>
              <a:gd name="connsiteX0" fmla="*/ 0 w 4353050"/>
              <a:gd name="connsiteY0" fmla="*/ 0 h 523220"/>
              <a:gd name="connsiteX1" fmla="*/ 708925 w 4353050"/>
              <a:gd name="connsiteY1" fmla="*/ 0 h 523220"/>
              <a:gd name="connsiteX2" fmla="*/ 1287259 w 4353050"/>
              <a:gd name="connsiteY2" fmla="*/ 0 h 523220"/>
              <a:gd name="connsiteX3" fmla="*/ 1952654 w 4353050"/>
              <a:gd name="connsiteY3" fmla="*/ 0 h 523220"/>
              <a:gd name="connsiteX4" fmla="*/ 2618049 w 4353050"/>
              <a:gd name="connsiteY4" fmla="*/ 0 h 523220"/>
              <a:gd name="connsiteX5" fmla="*/ 3326974 w 4353050"/>
              <a:gd name="connsiteY5" fmla="*/ 0 h 523220"/>
              <a:gd name="connsiteX6" fmla="*/ 4353050 w 4353050"/>
              <a:gd name="connsiteY6" fmla="*/ 0 h 523220"/>
              <a:gd name="connsiteX7" fmla="*/ 4353050 w 4353050"/>
              <a:gd name="connsiteY7" fmla="*/ 523220 h 523220"/>
              <a:gd name="connsiteX8" fmla="*/ 3774716 w 4353050"/>
              <a:gd name="connsiteY8" fmla="*/ 523220 h 523220"/>
              <a:gd name="connsiteX9" fmla="*/ 3283443 w 4353050"/>
              <a:gd name="connsiteY9" fmla="*/ 523220 h 523220"/>
              <a:gd name="connsiteX10" fmla="*/ 2661579 w 4353050"/>
              <a:gd name="connsiteY10" fmla="*/ 523220 h 523220"/>
              <a:gd name="connsiteX11" fmla="*/ 2083245 w 4353050"/>
              <a:gd name="connsiteY11" fmla="*/ 523220 h 523220"/>
              <a:gd name="connsiteX12" fmla="*/ 1417851 w 4353050"/>
              <a:gd name="connsiteY12" fmla="*/ 523220 h 523220"/>
              <a:gd name="connsiteX13" fmla="*/ 795986 w 4353050"/>
              <a:gd name="connsiteY13" fmla="*/ 523220 h 523220"/>
              <a:gd name="connsiteX14" fmla="*/ 0 w 4353050"/>
              <a:gd name="connsiteY14" fmla="*/ 523220 h 523220"/>
              <a:gd name="connsiteX15" fmla="*/ 0 w 4353050"/>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0"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52425" y="22763"/>
                  <a:pt x="3326974" y="0"/>
                </a:cubicBezTo>
                <a:cubicBezTo>
                  <a:pt x="3601524" y="-22763"/>
                  <a:pt x="4049377" y="-22004"/>
                  <a:pt x="4353050" y="0"/>
                </a:cubicBezTo>
                <a:cubicBezTo>
                  <a:pt x="4334488" y="252099"/>
                  <a:pt x="4345066" y="348825"/>
                  <a:pt x="4353050" y="523220"/>
                </a:cubicBezTo>
                <a:cubicBezTo>
                  <a:pt x="4234832" y="501475"/>
                  <a:pt x="3985266" y="528527"/>
                  <a:pt x="3774716" y="523220"/>
                </a:cubicBezTo>
                <a:cubicBezTo>
                  <a:pt x="3564166" y="517913"/>
                  <a:pt x="3486582" y="514602"/>
                  <a:pt x="3283443" y="523220"/>
                </a:cubicBezTo>
                <a:cubicBezTo>
                  <a:pt x="3080304" y="531838"/>
                  <a:pt x="2822029" y="516671"/>
                  <a:pt x="2661579" y="523220"/>
                </a:cubicBezTo>
                <a:cubicBezTo>
                  <a:pt x="2501129" y="529769"/>
                  <a:pt x="2300644" y="502540"/>
                  <a:pt x="2083245" y="523220"/>
                </a:cubicBezTo>
                <a:cubicBezTo>
                  <a:pt x="1865846" y="543900"/>
                  <a:pt x="1745609" y="534492"/>
                  <a:pt x="1417851" y="523220"/>
                </a:cubicBezTo>
                <a:cubicBezTo>
                  <a:pt x="1090093" y="511948"/>
                  <a:pt x="1087627" y="541135"/>
                  <a:pt x="795986" y="523220"/>
                </a:cubicBezTo>
                <a:cubicBezTo>
                  <a:pt x="504346" y="505305"/>
                  <a:pt x="303604" y="541578"/>
                  <a:pt x="0" y="523220"/>
                </a:cubicBezTo>
                <a:cubicBezTo>
                  <a:pt x="-570" y="273996"/>
                  <a:pt x="11389" y="108059"/>
                  <a:pt x="0" y="0"/>
                </a:cubicBezTo>
                <a:close/>
              </a:path>
              <a:path w="4353050"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6619" y="-2202"/>
                  <a:pt x="2487457" y="0"/>
                </a:cubicBezTo>
                <a:cubicBezTo>
                  <a:pt x="2688295" y="2202"/>
                  <a:pt x="2842950" y="-432"/>
                  <a:pt x="3152852" y="0"/>
                </a:cubicBezTo>
                <a:cubicBezTo>
                  <a:pt x="3462754" y="432"/>
                  <a:pt x="3606338" y="-135"/>
                  <a:pt x="3731186" y="0"/>
                </a:cubicBezTo>
                <a:cubicBezTo>
                  <a:pt x="3856034" y="135"/>
                  <a:pt x="4180585" y="-11940"/>
                  <a:pt x="4353050" y="0"/>
                </a:cubicBezTo>
                <a:cubicBezTo>
                  <a:pt x="4341064" y="147266"/>
                  <a:pt x="4330537" y="337758"/>
                  <a:pt x="4353050" y="523220"/>
                </a:cubicBezTo>
                <a:cubicBezTo>
                  <a:pt x="4061911" y="494308"/>
                  <a:pt x="3979834" y="534472"/>
                  <a:pt x="3687655" y="523220"/>
                </a:cubicBezTo>
                <a:cubicBezTo>
                  <a:pt x="3395476" y="511968"/>
                  <a:pt x="3408050" y="513391"/>
                  <a:pt x="3196382" y="523220"/>
                </a:cubicBezTo>
                <a:cubicBezTo>
                  <a:pt x="2984714" y="533049"/>
                  <a:pt x="2877435" y="498386"/>
                  <a:pt x="2661579" y="523220"/>
                </a:cubicBezTo>
                <a:cubicBezTo>
                  <a:pt x="2445723" y="548054"/>
                  <a:pt x="2240578" y="500411"/>
                  <a:pt x="2126776" y="523220"/>
                </a:cubicBezTo>
                <a:cubicBezTo>
                  <a:pt x="2012974" y="546029"/>
                  <a:pt x="1672955" y="511963"/>
                  <a:pt x="1548442" y="523220"/>
                </a:cubicBezTo>
                <a:cubicBezTo>
                  <a:pt x="1423929" y="534477"/>
                  <a:pt x="1270392" y="534080"/>
                  <a:pt x="1057169" y="523220"/>
                </a:cubicBezTo>
                <a:cubicBezTo>
                  <a:pt x="843946" y="512360"/>
                  <a:pt x="227206" y="478982"/>
                  <a:pt x="0" y="523220"/>
                </a:cubicBezTo>
                <a:cubicBezTo>
                  <a:pt x="-920" y="408123"/>
                  <a:pt x="-23939" y="139182"/>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dirty="0">
                <a:solidFill>
                  <a:schemeClr val="bg1"/>
                </a:solidFill>
              </a:rPr>
              <a:t>Act professionally </a:t>
            </a:r>
          </a:p>
        </p:txBody>
      </p:sp>
      <p:sp>
        <p:nvSpPr>
          <p:cNvPr id="13" name="TextBox 12">
            <a:extLst>
              <a:ext uri="{FF2B5EF4-FFF2-40B4-BE49-F238E27FC236}">
                <a16:creationId xmlns:a16="http://schemas.microsoft.com/office/drawing/2014/main" id="{58A2B234-7CF3-BF84-7490-D75DE67DEB01}"/>
              </a:ext>
            </a:extLst>
          </p:cNvPr>
          <p:cNvSpPr txBox="1"/>
          <p:nvPr/>
        </p:nvSpPr>
        <p:spPr>
          <a:xfrm>
            <a:off x="636721" y="4896649"/>
            <a:ext cx="4353051" cy="523220"/>
          </a:xfrm>
          <a:custGeom>
            <a:avLst/>
            <a:gdLst>
              <a:gd name="connsiteX0" fmla="*/ 0 w 4353051"/>
              <a:gd name="connsiteY0" fmla="*/ 0 h 523220"/>
              <a:gd name="connsiteX1" fmla="*/ 708925 w 4353051"/>
              <a:gd name="connsiteY1" fmla="*/ 0 h 523220"/>
              <a:gd name="connsiteX2" fmla="*/ 1287259 w 4353051"/>
              <a:gd name="connsiteY2" fmla="*/ 0 h 523220"/>
              <a:gd name="connsiteX3" fmla="*/ 1952654 w 4353051"/>
              <a:gd name="connsiteY3" fmla="*/ 0 h 523220"/>
              <a:gd name="connsiteX4" fmla="*/ 2618049 w 4353051"/>
              <a:gd name="connsiteY4" fmla="*/ 0 h 523220"/>
              <a:gd name="connsiteX5" fmla="*/ 3326975 w 4353051"/>
              <a:gd name="connsiteY5" fmla="*/ 0 h 523220"/>
              <a:gd name="connsiteX6" fmla="*/ 4353051 w 4353051"/>
              <a:gd name="connsiteY6" fmla="*/ 0 h 523220"/>
              <a:gd name="connsiteX7" fmla="*/ 4353051 w 4353051"/>
              <a:gd name="connsiteY7" fmla="*/ 523220 h 523220"/>
              <a:gd name="connsiteX8" fmla="*/ 3774717 w 4353051"/>
              <a:gd name="connsiteY8" fmla="*/ 523220 h 523220"/>
              <a:gd name="connsiteX9" fmla="*/ 3283444 w 4353051"/>
              <a:gd name="connsiteY9" fmla="*/ 523220 h 523220"/>
              <a:gd name="connsiteX10" fmla="*/ 2661580 w 4353051"/>
              <a:gd name="connsiteY10" fmla="*/ 523220 h 523220"/>
              <a:gd name="connsiteX11" fmla="*/ 2083246 w 4353051"/>
              <a:gd name="connsiteY11" fmla="*/ 523220 h 523220"/>
              <a:gd name="connsiteX12" fmla="*/ 1417851 w 4353051"/>
              <a:gd name="connsiteY12" fmla="*/ 523220 h 523220"/>
              <a:gd name="connsiteX13" fmla="*/ 795986 w 4353051"/>
              <a:gd name="connsiteY13" fmla="*/ 523220 h 523220"/>
              <a:gd name="connsiteX14" fmla="*/ 0 w 4353051"/>
              <a:gd name="connsiteY14" fmla="*/ 523220 h 523220"/>
              <a:gd name="connsiteX15" fmla="*/ 0 w 4353051"/>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1"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47959" y="17146"/>
                  <a:pt x="3326975" y="0"/>
                </a:cubicBezTo>
                <a:cubicBezTo>
                  <a:pt x="3605991" y="-17146"/>
                  <a:pt x="4049378" y="-22004"/>
                  <a:pt x="4353051" y="0"/>
                </a:cubicBezTo>
                <a:cubicBezTo>
                  <a:pt x="4334489" y="252099"/>
                  <a:pt x="4345067" y="348825"/>
                  <a:pt x="4353051" y="523220"/>
                </a:cubicBezTo>
                <a:cubicBezTo>
                  <a:pt x="4234833" y="501475"/>
                  <a:pt x="3985267" y="528527"/>
                  <a:pt x="3774717" y="523220"/>
                </a:cubicBezTo>
                <a:cubicBezTo>
                  <a:pt x="3564167" y="517913"/>
                  <a:pt x="3486583" y="514602"/>
                  <a:pt x="3283444" y="523220"/>
                </a:cubicBezTo>
                <a:cubicBezTo>
                  <a:pt x="3080305" y="531838"/>
                  <a:pt x="2822030" y="516671"/>
                  <a:pt x="2661580" y="523220"/>
                </a:cubicBezTo>
                <a:cubicBezTo>
                  <a:pt x="2501130" y="529769"/>
                  <a:pt x="2300645" y="502540"/>
                  <a:pt x="2083246" y="523220"/>
                </a:cubicBezTo>
                <a:cubicBezTo>
                  <a:pt x="1865847" y="543900"/>
                  <a:pt x="1550941" y="534768"/>
                  <a:pt x="1417851" y="523220"/>
                </a:cubicBezTo>
                <a:cubicBezTo>
                  <a:pt x="1284761" y="511672"/>
                  <a:pt x="1087627" y="541135"/>
                  <a:pt x="795986" y="523220"/>
                </a:cubicBezTo>
                <a:cubicBezTo>
                  <a:pt x="504346" y="505305"/>
                  <a:pt x="303604" y="541578"/>
                  <a:pt x="0" y="523220"/>
                </a:cubicBezTo>
                <a:cubicBezTo>
                  <a:pt x="-570" y="273996"/>
                  <a:pt x="11389" y="108059"/>
                  <a:pt x="0" y="0"/>
                </a:cubicBezTo>
                <a:close/>
              </a:path>
              <a:path w="4353051"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3103" y="-8213"/>
                  <a:pt x="2487458" y="0"/>
                </a:cubicBezTo>
                <a:cubicBezTo>
                  <a:pt x="2691814" y="8213"/>
                  <a:pt x="2842951" y="-432"/>
                  <a:pt x="3152853" y="0"/>
                </a:cubicBezTo>
                <a:cubicBezTo>
                  <a:pt x="3462755" y="432"/>
                  <a:pt x="3606339" y="-135"/>
                  <a:pt x="3731187" y="0"/>
                </a:cubicBezTo>
                <a:cubicBezTo>
                  <a:pt x="3856035" y="135"/>
                  <a:pt x="4180586" y="-11940"/>
                  <a:pt x="4353051" y="0"/>
                </a:cubicBezTo>
                <a:cubicBezTo>
                  <a:pt x="4341065" y="147266"/>
                  <a:pt x="4330538" y="337758"/>
                  <a:pt x="4353051" y="523220"/>
                </a:cubicBezTo>
                <a:cubicBezTo>
                  <a:pt x="4061912" y="494308"/>
                  <a:pt x="3979835" y="534472"/>
                  <a:pt x="3687656" y="523220"/>
                </a:cubicBezTo>
                <a:cubicBezTo>
                  <a:pt x="3395477" y="511968"/>
                  <a:pt x="3408051" y="513391"/>
                  <a:pt x="3196383" y="523220"/>
                </a:cubicBezTo>
                <a:cubicBezTo>
                  <a:pt x="2984715" y="533049"/>
                  <a:pt x="2877436" y="498386"/>
                  <a:pt x="2661580" y="523220"/>
                </a:cubicBezTo>
                <a:cubicBezTo>
                  <a:pt x="2445724" y="548054"/>
                  <a:pt x="2241660" y="506367"/>
                  <a:pt x="2126776" y="523220"/>
                </a:cubicBezTo>
                <a:cubicBezTo>
                  <a:pt x="2011892" y="540073"/>
                  <a:pt x="1672955" y="511963"/>
                  <a:pt x="1548442" y="523220"/>
                </a:cubicBezTo>
                <a:cubicBezTo>
                  <a:pt x="1423929" y="534477"/>
                  <a:pt x="1268221" y="532261"/>
                  <a:pt x="1057170" y="523220"/>
                </a:cubicBezTo>
                <a:cubicBezTo>
                  <a:pt x="846119" y="514179"/>
                  <a:pt x="229903" y="481438"/>
                  <a:pt x="0" y="523220"/>
                </a:cubicBezTo>
                <a:cubicBezTo>
                  <a:pt x="-920" y="408123"/>
                  <a:pt x="-23939" y="139182"/>
                  <a:pt x="0" y="0"/>
                </a:cubicBezTo>
                <a:close/>
              </a:path>
            </a:pathLst>
          </a:custGeom>
          <a:solidFill>
            <a:srgbClr val="00467F"/>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dirty="0">
                <a:solidFill>
                  <a:schemeClr val="bg1"/>
                </a:solidFill>
              </a:rPr>
              <a:t>If in doubt, seek advice</a:t>
            </a:r>
          </a:p>
        </p:txBody>
      </p:sp>
      <p:pic>
        <p:nvPicPr>
          <p:cNvPr id="14" name="Graphic 13" descr="Marketing with solid fill">
            <a:extLst>
              <a:ext uri="{FF2B5EF4-FFF2-40B4-BE49-F238E27FC236}">
                <a16:creationId xmlns:a16="http://schemas.microsoft.com/office/drawing/2014/main" id="{CE68957F-1833-E3AA-DF8B-B6695F3523A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16674" y="4675081"/>
            <a:ext cx="914400" cy="914400"/>
          </a:xfrm>
          <a:prstGeom prst="rect">
            <a:avLst/>
          </a:prstGeom>
        </p:spPr>
      </p:pic>
    </p:spTree>
    <p:extLst>
      <p:ext uri="{BB962C8B-B14F-4D97-AF65-F5344CB8AC3E}">
        <p14:creationId xmlns:p14="http://schemas.microsoft.com/office/powerpoint/2010/main" val="926691833"/>
      </p:ext>
    </p:extLst>
  </p:cSld>
  <p:clrMapOvr>
    <a:masterClrMapping/>
  </p:clrMapOvr>
  <mc:AlternateContent xmlns:mc="http://schemas.openxmlformats.org/markup-compatibility/2006" xmlns:p14="http://schemas.microsoft.com/office/powerpoint/2010/main">
    <mc:Choice Requires="p14">
      <p:transition spd="slow" p14:dur="2000" advTm="12339"/>
    </mc:Choice>
    <mc:Fallback xmlns="">
      <p:transition spd="slow" advTm="1233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E186756-C930-23A8-A9C0-35AC16BD685F}"/>
              </a:ext>
            </a:extLst>
          </p:cNvPr>
          <p:cNvSpPr txBox="1">
            <a:spLocks/>
          </p:cNvSpPr>
          <p:nvPr/>
        </p:nvSpPr>
        <p:spPr>
          <a:xfrm>
            <a:off x="749080" y="509878"/>
            <a:ext cx="449321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rgbClr val="00467F"/>
                </a:solidFill>
              </a:rPr>
              <a:t>Reflective prompts</a:t>
            </a:r>
            <a:endParaRPr lang="en-GB">
              <a:solidFill>
                <a:srgbClr val="00467F"/>
              </a:solidFill>
              <a:cs typeface="Calibri Light"/>
            </a:endParaRPr>
          </a:p>
        </p:txBody>
      </p:sp>
      <p:pic>
        <p:nvPicPr>
          <p:cNvPr id="55" name="Graphic 54" descr="Connections outline">
            <a:extLst>
              <a:ext uri="{FF2B5EF4-FFF2-40B4-BE49-F238E27FC236}">
                <a16:creationId xmlns:a16="http://schemas.microsoft.com/office/drawing/2014/main" id="{1CB062D5-5355-A3F7-DB88-E80A28B4DDE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99096" y="5168920"/>
            <a:ext cx="1095522" cy="1095522"/>
          </a:xfrm>
          <a:prstGeom prst="rect">
            <a:avLst/>
          </a:prstGeom>
        </p:spPr>
      </p:pic>
      <p:pic>
        <p:nvPicPr>
          <p:cNvPr id="69" name="Graphic 68" descr="Thought outline">
            <a:extLst>
              <a:ext uri="{FF2B5EF4-FFF2-40B4-BE49-F238E27FC236}">
                <a16:creationId xmlns:a16="http://schemas.microsoft.com/office/drawing/2014/main" id="{45703F6D-6D55-7F4C-901D-41216CBF7AF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423947" y="1596257"/>
            <a:ext cx="4098986" cy="4098986"/>
          </a:xfrm>
          <a:prstGeom prst="rect">
            <a:avLst/>
          </a:prstGeom>
        </p:spPr>
      </p:pic>
      <p:sp>
        <p:nvSpPr>
          <p:cNvPr id="70" name="Cloud 69">
            <a:extLst>
              <a:ext uri="{FF2B5EF4-FFF2-40B4-BE49-F238E27FC236}">
                <a16:creationId xmlns:a16="http://schemas.microsoft.com/office/drawing/2014/main" id="{65B089C6-9354-FE16-24E8-A5066C8BDE0E}"/>
              </a:ext>
            </a:extLst>
          </p:cNvPr>
          <p:cNvSpPr/>
          <p:nvPr/>
        </p:nvSpPr>
        <p:spPr>
          <a:xfrm>
            <a:off x="1200329" y="1926758"/>
            <a:ext cx="3221766" cy="2221908"/>
          </a:xfrm>
          <a:prstGeom prst="cloud">
            <a:avLst/>
          </a:prstGeom>
          <a:solidFill>
            <a:srgbClr val="00467F"/>
          </a:solidFill>
          <a:ln w="57150">
            <a:solidFill>
              <a:srgbClr val="00467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Will this change how you use social media in the future?</a:t>
            </a:r>
            <a:endParaRPr lang="en-GB" dirty="0"/>
          </a:p>
        </p:txBody>
      </p:sp>
      <p:sp>
        <p:nvSpPr>
          <p:cNvPr id="71" name="Cloud 70">
            <a:extLst>
              <a:ext uri="{FF2B5EF4-FFF2-40B4-BE49-F238E27FC236}">
                <a16:creationId xmlns:a16="http://schemas.microsoft.com/office/drawing/2014/main" id="{E75555FC-C7BF-29AC-B04D-6E2FA40D5C07}"/>
              </a:ext>
            </a:extLst>
          </p:cNvPr>
          <p:cNvSpPr/>
          <p:nvPr/>
        </p:nvSpPr>
        <p:spPr>
          <a:xfrm>
            <a:off x="3972317" y="4126214"/>
            <a:ext cx="3221766" cy="2221908"/>
          </a:xfrm>
          <a:prstGeom prst="cloud">
            <a:avLst/>
          </a:prstGeom>
          <a:solidFill>
            <a:srgbClr val="00467F"/>
          </a:solidFill>
          <a:ln w="57150">
            <a:solidFill>
              <a:srgbClr val="00467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a:r>
              <a:rPr lang="en-GB" dirty="0">
                <a:solidFill>
                  <a:schemeClr val="bg1"/>
                </a:solidFill>
              </a:rPr>
              <a:t>How aware are you of who follows you on social media and who might see what you post?</a:t>
            </a:r>
            <a:endParaRPr lang="en-GB" dirty="0"/>
          </a:p>
        </p:txBody>
      </p:sp>
      <p:pic>
        <p:nvPicPr>
          <p:cNvPr id="74" name="Picture 73" descr="A blue letters on a black background&#10;&#10;Description automatically generated">
            <a:extLst>
              <a:ext uri="{FF2B5EF4-FFF2-40B4-BE49-F238E27FC236}">
                <a16:creationId xmlns:a16="http://schemas.microsoft.com/office/drawing/2014/main" id="{41D96026-BEBD-CF1D-6E48-3A5FB8C07E1A}"/>
              </a:ext>
            </a:extLst>
          </p:cNvPr>
          <p:cNvPicPr>
            <a:picLocks noChangeAspect="1"/>
          </p:cNvPicPr>
          <p:nvPr/>
        </p:nvPicPr>
        <p:blipFill>
          <a:blip r:embed="rId7"/>
          <a:stretch>
            <a:fillRect/>
          </a:stretch>
        </p:blipFill>
        <p:spPr>
          <a:xfrm>
            <a:off x="7266214" y="365125"/>
            <a:ext cx="4191000" cy="1162050"/>
          </a:xfrm>
          <a:prstGeom prst="rect">
            <a:avLst/>
          </a:prstGeom>
        </p:spPr>
      </p:pic>
      <p:pic>
        <p:nvPicPr>
          <p:cNvPr id="2" name="Graphic 1" descr="Chat with solid fill">
            <a:extLst>
              <a:ext uri="{FF2B5EF4-FFF2-40B4-BE49-F238E27FC236}">
                <a16:creationId xmlns:a16="http://schemas.microsoft.com/office/drawing/2014/main" id="{8CC26F77-133B-E22D-9C2C-DBCB5B4D81F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062790" y="2151218"/>
            <a:ext cx="914400" cy="914400"/>
          </a:xfrm>
          <a:prstGeom prst="rect">
            <a:avLst/>
          </a:prstGeom>
        </p:spPr>
      </p:pic>
      <p:pic>
        <p:nvPicPr>
          <p:cNvPr id="3" name="Graphic 2" descr="Online Network with solid fill">
            <a:extLst>
              <a:ext uri="{FF2B5EF4-FFF2-40B4-BE49-F238E27FC236}">
                <a16:creationId xmlns:a16="http://schemas.microsoft.com/office/drawing/2014/main" id="{B3F468EF-C4E7-BDA3-C856-1B8A0E6456E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214723" y="5168920"/>
            <a:ext cx="914400" cy="914400"/>
          </a:xfrm>
          <a:prstGeom prst="rect">
            <a:avLst/>
          </a:prstGeom>
        </p:spPr>
      </p:pic>
    </p:spTree>
    <p:extLst>
      <p:ext uri="{BB962C8B-B14F-4D97-AF65-F5344CB8AC3E}">
        <p14:creationId xmlns:p14="http://schemas.microsoft.com/office/powerpoint/2010/main" val="2603625596"/>
      </p:ext>
    </p:extLst>
  </p:cSld>
  <p:clrMapOvr>
    <a:masterClrMapping/>
  </p:clrMapOvr>
  <mc:AlternateContent xmlns:mc="http://schemas.openxmlformats.org/markup-compatibility/2006" xmlns:p14="http://schemas.microsoft.com/office/powerpoint/2010/main">
    <mc:Choice Requires="p14">
      <p:transition spd="slow" p14:dur="2000" advTm="56643"/>
    </mc:Choice>
    <mc:Fallback xmlns="">
      <p:transition spd="slow" advTm="56643"/>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288</TotalTime>
  <Words>652</Words>
  <Application>Microsoft Office PowerPoint</Application>
  <PresentationFormat>Widescreen</PresentationFormat>
  <Paragraphs>53</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Summary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objectives</dc:title>
  <dc:creator>BAXANDALL, Louise (SHEFFIELD CHILDREN'S NHS FOUNDATION TRUST)</dc:creator>
  <cp:lastModifiedBy>WOOD, Natalie (SHEFFIELD CHILDREN'S NHS FOUNDATION TRUST)</cp:lastModifiedBy>
  <cp:revision>9</cp:revision>
  <dcterms:created xsi:type="dcterms:W3CDTF">2024-07-29T15:38:02Z</dcterms:created>
  <dcterms:modified xsi:type="dcterms:W3CDTF">2024-08-28T09:48:04Z</dcterms:modified>
</cp:coreProperties>
</file>